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media/image13.jpg" ContentType="image/png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9"/>
  </p:notesMasterIdLst>
  <p:sldIdLst>
    <p:sldId id="260" r:id="rId2"/>
    <p:sldId id="281" r:id="rId3"/>
    <p:sldId id="301" r:id="rId4"/>
    <p:sldId id="296" r:id="rId5"/>
    <p:sldId id="302" r:id="rId6"/>
    <p:sldId id="303" r:id="rId7"/>
    <p:sldId id="304" r:id="rId8"/>
    <p:sldId id="312" r:id="rId9"/>
    <p:sldId id="313" r:id="rId10"/>
    <p:sldId id="314" r:id="rId11"/>
    <p:sldId id="319" r:id="rId12"/>
    <p:sldId id="311" r:id="rId13"/>
    <p:sldId id="315" r:id="rId14"/>
    <p:sldId id="316" r:id="rId15"/>
    <p:sldId id="317" r:id="rId16"/>
    <p:sldId id="321" r:id="rId17"/>
    <p:sldId id="318" r:id="rId18"/>
    <p:sldId id="305" r:id="rId19"/>
    <p:sldId id="306" r:id="rId20"/>
    <p:sldId id="307" r:id="rId21"/>
    <p:sldId id="308" r:id="rId22"/>
    <p:sldId id="309" r:id="rId23"/>
    <p:sldId id="310" r:id="rId24"/>
    <p:sldId id="320" r:id="rId25"/>
    <p:sldId id="270" r:id="rId26"/>
    <p:sldId id="275" r:id="rId27"/>
    <p:sldId id="272" r:id="rId28"/>
  </p:sldIdLst>
  <p:sldSz cx="12192000" cy="6858000"/>
  <p:notesSz cx="6858000" cy="9144000"/>
  <p:defaultTextStyle>
    <a:defPPr>
      <a:defRPr lang="zh-CN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宋体" charset="-122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宋体" charset="-122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37">
          <p15:clr>
            <a:srgbClr val="A4A3A4"/>
          </p15:clr>
        </p15:guide>
        <p15:guide id="2" orient="horz" pos="3997">
          <p15:clr>
            <a:srgbClr val="A4A3A4"/>
          </p15:clr>
        </p15:guide>
        <p15:guide id="3" orient="horz" pos="3884">
          <p15:clr>
            <a:srgbClr val="A4A3A4"/>
          </p15:clr>
        </p15:guide>
        <p15:guide id="4" pos="5768">
          <p15:clr>
            <a:srgbClr val="A4A3A4"/>
          </p15:clr>
        </p15:guide>
        <p15:guide id="5" pos="3840">
          <p15:clr>
            <a:srgbClr val="A4A3A4"/>
          </p15:clr>
        </p15:guide>
        <p15:guide id="6" pos="76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ADB19"/>
    <a:srgbClr val="4CBAE4"/>
    <a:srgbClr val="99D8F0"/>
    <a:srgbClr val="FFFFFF"/>
    <a:srgbClr val="12012D"/>
    <a:srgbClr val="486F91"/>
    <a:srgbClr val="5082A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6010" autoAdjust="0"/>
    <p:restoredTop sz="94660"/>
  </p:normalViewPr>
  <p:slideViewPr>
    <p:cSldViewPr snapToGrid="0">
      <p:cViewPr varScale="1">
        <p:scale>
          <a:sx n="36" d="100"/>
          <a:sy n="36" d="100"/>
        </p:scale>
        <p:origin x="-1080" y="-78"/>
      </p:cViewPr>
      <p:guideLst>
        <p:guide orient="horz" pos="2137"/>
        <p:guide orient="horz" pos="3997"/>
        <p:guide orient="horz" pos="3884"/>
        <p:guide pos="5768"/>
        <p:guide pos="3840"/>
        <p:guide pos="76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ea typeface="+mn-ea"/>
              </a:defRPr>
            </a:lvl1pPr>
          </a:lstStyle>
          <a:p>
            <a:pPr>
              <a:defRPr/>
            </a:pPr>
            <a:fld id="{70A1B6F1-6F15-4F65-8091-8E1AD64D001F}" type="datetimeFigureOut">
              <a:rPr lang="zh-CN" altLang="en-US"/>
              <a:pPr>
                <a:defRPr/>
              </a:pPr>
              <a:t>2019/5/30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zh-CN" altLang="en-US" noProof="0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 noProof="0"/>
              <a:t>单击此处编辑母版文本样式</a:t>
            </a:r>
          </a:p>
          <a:p>
            <a:pPr lvl="1"/>
            <a:r>
              <a:rPr lang="zh-CN" altLang="en-US" noProof="0"/>
              <a:t>第二级</a:t>
            </a:r>
          </a:p>
          <a:p>
            <a:pPr lvl="2"/>
            <a:r>
              <a:rPr lang="zh-CN" altLang="en-US" noProof="0"/>
              <a:t>第三级</a:t>
            </a:r>
          </a:p>
          <a:p>
            <a:pPr lvl="3"/>
            <a:r>
              <a:rPr lang="zh-CN" altLang="en-US" noProof="0"/>
              <a:t>第四级</a:t>
            </a:r>
          </a:p>
          <a:p>
            <a:pPr lvl="4"/>
            <a:r>
              <a:rPr lang="zh-CN" altLang="en-US" noProof="0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latin typeface="+mn-lt"/>
                <a:ea typeface="+mn-ea"/>
              </a:defRPr>
            </a:lvl1pPr>
          </a:lstStyle>
          <a:p>
            <a:pPr>
              <a:defRPr/>
            </a:pPr>
            <a:fld id="{C76C47B0-EA97-42EB-AD70-9487DB1A8108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30256955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76C47B0-EA97-42EB-AD70-9487DB1A8108}" type="slidenum">
              <a:rPr lang="zh-CN" altLang="en-US" smtClean="0"/>
              <a:pPr>
                <a:defRPr/>
              </a:pPr>
              <a:t>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859621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3000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zh-CN" altLang="en-US" dirty="0"/>
              <a:t>；</a:t>
            </a:r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C76C47B0-EA97-42EB-AD70-9487DB1A8108}" type="slidenum">
              <a:rPr lang="zh-CN" altLang="en-US" smtClean="0"/>
              <a:pPr>
                <a:defRPr/>
              </a:pPr>
              <a:t>17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61120095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C76C47B0-EA97-42EB-AD70-9487DB1A8108}" type="slidenum">
              <a:rPr lang="zh-CN" altLang="en-US" smtClean="0"/>
              <a:pPr>
                <a:defRPr/>
              </a:pPr>
              <a:t>24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8955428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76C47B0-EA97-42EB-AD70-9487DB1A8108}" type="slidenum">
              <a:rPr lang="zh-CN" altLang="en-US" smtClean="0"/>
              <a:pPr>
                <a:defRPr/>
              </a:pPr>
              <a:t>5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61392946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76C47B0-EA97-42EB-AD70-9487DB1A8108}" type="slidenum">
              <a:rPr lang="zh-CN" altLang="en-US" smtClean="0"/>
              <a:pPr>
                <a:defRPr/>
              </a:pPr>
              <a:t>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2755431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76C47B0-EA97-42EB-AD70-9487DB1A8108}" type="slidenum">
              <a:rPr lang="zh-CN" altLang="en-US" smtClean="0"/>
              <a:pPr>
                <a:defRPr/>
              </a:pPr>
              <a:t>7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29063156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76C47B0-EA97-42EB-AD70-9487DB1A8108}" type="slidenum">
              <a:rPr lang="zh-CN" altLang="en-US" smtClean="0"/>
              <a:pPr>
                <a:defRPr/>
              </a:pPr>
              <a:t>8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85662757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76C47B0-EA97-42EB-AD70-9487DB1A8108}" type="slidenum">
              <a:rPr lang="zh-CN" altLang="en-US" smtClean="0"/>
              <a:pPr>
                <a:defRPr/>
              </a:pPr>
              <a:t>9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048273637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C76C47B0-EA97-42EB-AD70-9487DB1A8108}" type="slidenum">
              <a:rPr lang="zh-CN" altLang="en-US" smtClean="0"/>
              <a:pPr>
                <a:defRPr/>
              </a:pPr>
              <a:t>10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98482333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C76C47B0-EA97-42EB-AD70-9487DB1A8108}" type="slidenum">
              <a:rPr lang="zh-CN" altLang="en-US" smtClean="0"/>
              <a:pPr>
                <a:defRPr/>
              </a:pPr>
              <a:t>11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92751976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幻灯片图像占位符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备注占位符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CN" altLang="en-US" dirty="0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>
              <a:defRPr/>
            </a:pPr>
            <a:fld id="{C76C47B0-EA97-42EB-AD70-9487DB1A8108}" type="slidenum">
              <a:rPr lang="zh-CN" altLang="en-US" smtClean="0"/>
              <a:pPr>
                <a:defRPr/>
              </a:pPr>
              <a:t>16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781037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副标题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F1B36520-B382-47EE-8EB9-E32558208C12}" type="datetimeFigureOut">
              <a:rPr lang="zh-CN" altLang="en-US"/>
              <a:pPr>
                <a:defRPr/>
              </a:pPr>
              <a:t>2019/5/30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AABEE5C1-3B8E-4CD2-8176-5F0EA168128E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133D5904-F53B-4AE8-8472-5C9A63DC7A6B}" type="datetimeFigureOut">
              <a:rPr lang="zh-CN" altLang="en-US"/>
              <a:pPr>
                <a:defRPr/>
              </a:pPr>
              <a:t>2019/5/30</a:t>
            </a:fld>
            <a:endParaRPr lang="zh-CN" altLang="en-US"/>
          </a:p>
        </p:txBody>
      </p:sp>
      <p:sp>
        <p:nvSpPr>
          <p:cNvPr id="4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5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0B10AB5F-DEE6-4728-A376-651ACEC2B33B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任意多边形 12"/>
          <p:cNvSpPr/>
          <p:nvPr userDrawn="1"/>
        </p:nvSpPr>
        <p:spPr>
          <a:xfrm>
            <a:off x="3887788" y="0"/>
            <a:ext cx="8337550" cy="1671638"/>
          </a:xfrm>
          <a:custGeom>
            <a:avLst/>
            <a:gdLst>
              <a:gd name="connsiteX0" fmla="*/ 8292948 w 8337928"/>
              <a:gd name="connsiteY0" fmla="*/ 0 h 1671889"/>
              <a:gd name="connsiteX1" fmla="*/ 8331213 w 8337928"/>
              <a:gd name="connsiteY1" fmla="*/ 0 h 1671889"/>
              <a:gd name="connsiteX2" fmla="*/ 8337928 w 8337928"/>
              <a:gd name="connsiteY2" fmla="*/ 1671889 h 1671889"/>
              <a:gd name="connsiteX3" fmla="*/ 0 w 8337928"/>
              <a:gd name="connsiteY3" fmla="*/ 45928 h 1671889"/>
              <a:gd name="connsiteX4" fmla="*/ 8292948 w 8337928"/>
              <a:gd name="connsiteY4" fmla="*/ 45928 h 167188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337928" h="1671889">
                <a:moveTo>
                  <a:pt x="8292948" y="0"/>
                </a:moveTo>
                <a:lnTo>
                  <a:pt x="8331213" y="0"/>
                </a:lnTo>
                <a:lnTo>
                  <a:pt x="8337928" y="1671889"/>
                </a:lnTo>
                <a:lnTo>
                  <a:pt x="0" y="45928"/>
                </a:lnTo>
                <a:lnTo>
                  <a:pt x="8292948" y="45928"/>
                </a:lnTo>
                <a:close/>
              </a:path>
            </a:pathLst>
          </a:custGeom>
          <a:solidFill>
            <a:schemeClr val="accent3">
              <a:alpha val="57000"/>
            </a:schemeClr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dirty="0"/>
          </a:p>
        </p:txBody>
      </p:sp>
      <p:sp>
        <p:nvSpPr>
          <p:cNvPr id="3" name="任意多边形 13"/>
          <p:cNvSpPr/>
          <p:nvPr userDrawn="1"/>
        </p:nvSpPr>
        <p:spPr>
          <a:xfrm>
            <a:off x="0" y="-19050"/>
            <a:ext cx="12199938" cy="887413"/>
          </a:xfrm>
          <a:custGeom>
            <a:avLst/>
            <a:gdLst>
              <a:gd name="connsiteX0" fmla="*/ 12180865 w 12200445"/>
              <a:gd name="connsiteY0" fmla="*/ 0 h 887429"/>
              <a:gd name="connsiteX1" fmla="*/ 12200445 w 12200445"/>
              <a:gd name="connsiteY1" fmla="*/ 0 h 887429"/>
              <a:gd name="connsiteX2" fmla="*/ 12200445 w 12200445"/>
              <a:gd name="connsiteY2" fmla="*/ 41741 h 887429"/>
              <a:gd name="connsiteX3" fmla="*/ 520 w 12200445"/>
              <a:gd name="connsiteY3" fmla="*/ 887429 h 887429"/>
              <a:gd name="connsiteX4" fmla="*/ 0 w 12200445"/>
              <a:gd name="connsiteY4" fmla="*/ 123446 h 887429"/>
              <a:gd name="connsiteX5" fmla="*/ 339 w 12200445"/>
              <a:gd name="connsiteY5" fmla="*/ 10730 h 887429"/>
              <a:gd name="connsiteX6" fmla="*/ 12180865 w 12200445"/>
              <a:gd name="connsiteY6" fmla="*/ 10730 h 88742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2200445" h="887429">
                <a:moveTo>
                  <a:pt x="12180865" y="0"/>
                </a:moveTo>
                <a:lnTo>
                  <a:pt x="12200445" y="0"/>
                </a:lnTo>
                <a:lnTo>
                  <a:pt x="12200445" y="41741"/>
                </a:lnTo>
                <a:lnTo>
                  <a:pt x="520" y="887429"/>
                </a:lnTo>
                <a:cubicBezTo>
                  <a:pt x="2490" y="622053"/>
                  <a:pt x="173" y="378107"/>
                  <a:pt x="0" y="123446"/>
                </a:cubicBezTo>
                <a:lnTo>
                  <a:pt x="339" y="10730"/>
                </a:lnTo>
                <a:lnTo>
                  <a:pt x="12180865" y="10730"/>
                </a:lnTo>
                <a:close/>
              </a:path>
            </a:pathLst>
          </a:custGeom>
          <a:solidFill>
            <a:schemeClr val="accent2">
              <a:alpha val="72000"/>
            </a:scheme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/>
          </a:p>
        </p:txBody>
      </p:sp>
      <p:sp>
        <p:nvSpPr>
          <p:cNvPr id="4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8D27DD14-1B1A-4DF5-A4FF-7A08353D70BE}" type="datetimeFigureOut">
              <a:rPr lang="zh-CN" altLang="en-US"/>
              <a:pPr>
                <a:defRPr/>
              </a:pPr>
              <a:t>2019/5/30</a:t>
            </a:fld>
            <a:endParaRPr lang="zh-CN" altLang="en-US"/>
          </a:p>
        </p:txBody>
      </p:sp>
      <p:sp>
        <p:nvSpPr>
          <p:cNvPr id="5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C06E959B-B53B-44FE-B5CD-5BCFFBDE62B5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3" grpId="0" animBg="1"/>
    </p:bldLst>
  </p:timing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标题占位符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单击此处编辑母版标题样式</a:t>
            </a:r>
          </a:p>
        </p:txBody>
      </p:sp>
      <p:sp>
        <p:nvSpPr>
          <p:cNvPr id="1027" name="文本占位符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CD21F91D-E458-4B5D-9277-94B56EEF81B5}" type="datetimeFigureOut">
              <a:rPr lang="zh-CN" altLang="en-US"/>
              <a:pPr>
                <a:defRPr/>
              </a:pPr>
              <a:t>2019/5/30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 smtClean="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</a:defRPr>
            </a:lvl1pPr>
          </a:lstStyle>
          <a:p>
            <a:pPr>
              <a:defRPr/>
            </a:pPr>
            <a:fld id="{55E96050-46D5-4911-A93D-2B1BE9075AE4}" type="slidenum">
              <a:rPr lang="zh-CN" altLang="en-US"/>
              <a:pPr>
                <a:defRPr/>
              </a:pPr>
              <a:t>‹#›</a:t>
            </a:fld>
            <a:endParaRPr lang="zh-CN" alt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1" r:id="rId1"/>
    <p:sldLayoutId id="2147483650" r:id="rId2"/>
    <p:sldLayoutId id="2147483652" r:id="rId3"/>
  </p:sldLayoutIdLst>
  <p:txStyles>
    <p:titleStyle>
      <a:lvl1pPr algn="l" rtl="0" fontAlgn="base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  <a:lvl2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ea typeface="微软雅黑" pitchFamily="34" charset="-122"/>
        </a:defRPr>
      </a:lvl2pPr>
      <a:lvl3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ea typeface="微软雅黑" pitchFamily="34" charset="-122"/>
        </a:defRPr>
      </a:lvl3pPr>
      <a:lvl4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ea typeface="微软雅黑" pitchFamily="34" charset="-122"/>
        </a:defRPr>
      </a:lvl4pPr>
      <a:lvl5pPr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ea typeface="微软雅黑" pitchFamily="34" charset="-122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ea typeface="微软雅黑" pitchFamily="34" charset="-122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ea typeface="微软雅黑" pitchFamily="34" charset="-122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ea typeface="微软雅黑" pitchFamily="34" charset="-122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Arial" charset="0"/>
          <a:ea typeface="微软雅黑" pitchFamily="34" charset="-122"/>
        </a:defRPr>
      </a:lvl9pPr>
    </p:titleStyle>
    <p:bodyStyle>
      <a:lvl1pPr marL="228600" indent="-228600" algn="l" rtl="0" fontAlgn="base">
        <a:lnSpc>
          <a:spcPct val="90000"/>
        </a:lnSpc>
        <a:spcBef>
          <a:spcPts val="1000"/>
        </a:spcBef>
        <a:spcAft>
          <a:spcPct val="0"/>
        </a:spcAft>
        <a:buFont typeface="Arial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rtl="0" fontAlgn="base">
        <a:lnSpc>
          <a:spcPct val="90000"/>
        </a:lnSpc>
        <a:spcBef>
          <a:spcPts val="500"/>
        </a:spcBef>
        <a:spcAft>
          <a:spcPct val="0"/>
        </a:spcAft>
        <a:buFont typeface="Arial" charset="0"/>
        <a:buChar char="•"/>
        <a:defRPr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0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5.jp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8.jp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3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image" Target="../media/image29.jp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1.jp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g"/><Relationship Id="rId2" Type="http://schemas.openxmlformats.org/officeDocument/2006/relationships/image" Target="../media/image32.jp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4.jp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g"/><Relationship Id="rId2" Type="http://schemas.openxmlformats.org/officeDocument/2006/relationships/image" Target="../media/image35.jpg"/><Relationship Id="rId1" Type="http://schemas.openxmlformats.org/officeDocument/2006/relationships/slideLayout" Target="../slideLayouts/slideLayout3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g"/><Relationship Id="rId2" Type="http://schemas.openxmlformats.org/officeDocument/2006/relationships/image" Target="../media/image37.jpg"/><Relationship Id="rId1" Type="http://schemas.openxmlformats.org/officeDocument/2006/relationships/slideLayout" Target="../slideLayouts/slideLayout3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3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8.jpg"/><Relationship Id="rId4" Type="http://schemas.openxmlformats.org/officeDocument/2006/relationships/image" Target="../media/image7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11.jpg"/><Relationship Id="rId4" Type="http://schemas.openxmlformats.org/officeDocument/2006/relationships/image" Target="../media/image10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矩形 17"/>
          <p:cNvSpPr/>
          <p:nvPr/>
        </p:nvSpPr>
        <p:spPr>
          <a:xfrm>
            <a:off x="-6350" y="1085850"/>
            <a:ext cx="12217400" cy="3922713"/>
          </a:xfrm>
          <a:custGeom>
            <a:avLst/>
            <a:gdLst>
              <a:gd name="connsiteX0" fmla="*/ 0 w 12192000"/>
              <a:gd name="connsiteY0" fmla="*/ 0 h 2716400"/>
              <a:gd name="connsiteX1" fmla="*/ 12192000 w 12192000"/>
              <a:gd name="connsiteY1" fmla="*/ 0 h 2716400"/>
              <a:gd name="connsiteX2" fmla="*/ 12192000 w 12192000"/>
              <a:gd name="connsiteY2" fmla="*/ 2716400 h 2716400"/>
              <a:gd name="connsiteX3" fmla="*/ 0 w 12192000"/>
              <a:gd name="connsiteY3" fmla="*/ 2716400 h 2716400"/>
              <a:gd name="connsiteX4" fmla="*/ 0 w 12192000"/>
              <a:gd name="connsiteY4" fmla="*/ 0 h 2716400"/>
              <a:gd name="connsiteX0" fmla="*/ 0 w 12192000"/>
              <a:gd name="connsiteY0" fmla="*/ 0 h 3249800"/>
              <a:gd name="connsiteX1" fmla="*/ 12192000 w 12192000"/>
              <a:gd name="connsiteY1" fmla="*/ 533400 h 3249800"/>
              <a:gd name="connsiteX2" fmla="*/ 12192000 w 12192000"/>
              <a:gd name="connsiteY2" fmla="*/ 3249800 h 3249800"/>
              <a:gd name="connsiteX3" fmla="*/ 0 w 12192000"/>
              <a:gd name="connsiteY3" fmla="*/ 3249800 h 3249800"/>
              <a:gd name="connsiteX4" fmla="*/ 0 w 12192000"/>
              <a:gd name="connsiteY4" fmla="*/ 0 h 3249800"/>
              <a:gd name="connsiteX0" fmla="*/ 0 w 12192000"/>
              <a:gd name="connsiteY0" fmla="*/ 0 h 3249800"/>
              <a:gd name="connsiteX1" fmla="*/ 12192000 w 12192000"/>
              <a:gd name="connsiteY1" fmla="*/ 533400 h 3249800"/>
              <a:gd name="connsiteX2" fmla="*/ 12192000 w 12192000"/>
              <a:gd name="connsiteY2" fmla="*/ 3249800 h 3249800"/>
              <a:gd name="connsiteX3" fmla="*/ 19050 w 12192000"/>
              <a:gd name="connsiteY3" fmla="*/ 1687700 h 3249800"/>
              <a:gd name="connsiteX4" fmla="*/ 0 w 12192000"/>
              <a:gd name="connsiteY4" fmla="*/ 0 h 3249800"/>
              <a:gd name="connsiteX0" fmla="*/ 0 w 12230100"/>
              <a:gd name="connsiteY0" fmla="*/ 0 h 4583300"/>
              <a:gd name="connsiteX1" fmla="*/ 12192000 w 12230100"/>
              <a:gd name="connsiteY1" fmla="*/ 533400 h 4583300"/>
              <a:gd name="connsiteX2" fmla="*/ 12230100 w 12230100"/>
              <a:gd name="connsiteY2" fmla="*/ 4583300 h 4583300"/>
              <a:gd name="connsiteX3" fmla="*/ 19050 w 12230100"/>
              <a:gd name="connsiteY3" fmla="*/ 1687700 h 4583300"/>
              <a:gd name="connsiteX4" fmla="*/ 0 w 12230100"/>
              <a:gd name="connsiteY4" fmla="*/ 0 h 4583300"/>
              <a:gd name="connsiteX0" fmla="*/ 0 w 12230100"/>
              <a:gd name="connsiteY0" fmla="*/ 0 h 4583300"/>
              <a:gd name="connsiteX1" fmla="*/ 12211050 w 12230100"/>
              <a:gd name="connsiteY1" fmla="*/ 2019300 h 4583300"/>
              <a:gd name="connsiteX2" fmla="*/ 12230100 w 12230100"/>
              <a:gd name="connsiteY2" fmla="*/ 4583300 h 4583300"/>
              <a:gd name="connsiteX3" fmla="*/ 19050 w 12230100"/>
              <a:gd name="connsiteY3" fmla="*/ 1687700 h 4583300"/>
              <a:gd name="connsiteX4" fmla="*/ 0 w 12230100"/>
              <a:gd name="connsiteY4" fmla="*/ 0 h 4583300"/>
              <a:gd name="connsiteX0" fmla="*/ 0 w 12249150"/>
              <a:gd name="connsiteY0" fmla="*/ 0 h 4068950"/>
              <a:gd name="connsiteX1" fmla="*/ 12211050 w 12249150"/>
              <a:gd name="connsiteY1" fmla="*/ 2019300 h 4068950"/>
              <a:gd name="connsiteX2" fmla="*/ 12249150 w 12249150"/>
              <a:gd name="connsiteY2" fmla="*/ 4068950 h 4068950"/>
              <a:gd name="connsiteX3" fmla="*/ 19050 w 12249150"/>
              <a:gd name="connsiteY3" fmla="*/ 1687700 h 4068950"/>
              <a:gd name="connsiteX4" fmla="*/ 0 w 12249150"/>
              <a:gd name="connsiteY4" fmla="*/ 0 h 4068950"/>
              <a:gd name="connsiteX0" fmla="*/ 0 w 12249150"/>
              <a:gd name="connsiteY0" fmla="*/ 0 h 4068950"/>
              <a:gd name="connsiteX1" fmla="*/ 12211050 w 12249150"/>
              <a:gd name="connsiteY1" fmla="*/ 2019300 h 4068950"/>
              <a:gd name="connsiteX2" fmla="*/ 12249150 w 12249150"/>
              <a:gd name="connsiteY2" fmla="*/ 4068950 h 4068950"/>
              <a:gd name="connsiteX3" fmla="*/ 19050 w 12249150"/>
              <a:gd name="connsiteY3" fmla="*/ 1687700 h 4068950"/>
              <a:gd name="connsiteX4" fmla="*/ 0 w 12249150"/>
              <a:gd name="connsiteY4" fmla="*/ 0 h 4068950"/>
              <a:gd name="connsiteX0" fmla="*/ 0 w 12249150"/>
              <a:gd name="connsiteY0" fmla="*/ 0 h 3935600"/>
              <a:gd name="connsiteX1" fmla="*/ 12211050 w 12249150"/>
              <a:gd name="connsiteY1" fmla="*/ 1885950 h 3935600"/>
              <a:gd name="connsiteX2" fmla="*/ 12249150 w 12249150"/>
              <a:gd name="connsiteY2" fmla="*/ 3935600 h 3935600"/>
              <a:gd name="connsiteX3" fmla="*/ 19050 w 12249150"/>
              <a:gd name="connsiteY3" fmla="*/ 1554350 h 3935600"/>
              <a:gd name="connsiteX4" fmla="*/ 0 w 12249150"/>
              <a:gd name="connsiteY4" fmla="*/ 0 h 3935600"/>
              <a:gd name="connsiteX0" fmla="*/ 0 w 12249150"/>
              <a:gd name="connsiteY0" fmla="*/ 0 h 3935600"/>
              <a:gd name="connsiteX1" fmla="*/ 12249150 w 12249150"/>
              <a:gd name="connsiteY1" fmla="*/ 1428750 h 3935600"/>
              <a:gd name="connsiteX2" fmla="*/ 12249150 w 12249150"/>
              <a:gd name="connsiteY2" fmla="*/ 3935600 h 3935600"/>
              <a:gd name="connsiteX3" fmla="*/ 19050 w 12249150"/>
              <a:gd name="connsiteY3" fmla="*/ 1554350 h 3935600"/>
              <a:gd name="connsiteX4" fmla="*/ 0 w 12249150"/>
              <a:gd name="connsiteY4" fmla="*/ 0 h 3935600"/>
              <a:gd name="connsiteX0" fmla="*/ 0 w 12268200"/>
              <a:gd name="connsiteY0" fmla="*/ 0 h 3935600"/>
              <a:gd name="connsiteX1" fmla="*/ 12268200 w 12268200"/>
              <a:gd name="connsiteY1" fmla="*/ 1104900 h 3935600"/>
              <a:gd name="connsiteX2" fmla="*/ 12249150 w 12268200"/>
              <a:gd name="connsiteY2" fmla="*/ 3935600 h 3935600"/>
              <a:gd name="connsiteX3" fmla="*/ 19050 w 12268200"/>
              <a:gd name="connsiteY3" fmla="*/ 1554350 h 3935600"/>
              <a:gd name="connsiteX4" fmla="*/ 0 w 12268200"/>
              <a:gd name="connsiteY4" fmla="*/ 0 h 3935600"/>
              <a:gd name="connsiteX0" fmla="*/ 0 w 12249150"/>
              <a:gd name="connsiteY0" fmla="*/ 0 h 3935600"/>
              <a:gd name="connsiteX1" fmla="*/ 12237720 w 12249150"/>
              <a:gd name="connsiteY1" fmla="*/ 1089660 h 3935600"/>
              <a:gd name="connsiteX2" fmla="*/ 12249150 w 12249150"/>
              <a:gd name="connsiteY2" fmla="*/ 3935600 h 3935600"/>
              <a:gd name="connsiteX3" fmla="*/ 19050 w 12249150"/>
              <a:gd name="connsiteY3" fmla="*/ 1554350 h 3935600"/>
              <a:gd name="connsiteX4" fmla="*/ 0 w 12249150"/>
              <a:gd name="connsiteY4" fmla="*/ 0 h 3935600"/>
              <a:gd name="connsiteX0" fmla="*/ 0 w 12249150"/>
              <a:gd name="connsiteY0" fmla="*/ 0 h 3935600"/>
              <a:gd name="connsiteX1" fmla="*/ 12237720 w 12249150"/>
              <a:gd name="connsiteY1" fmla="*/ 1089660 h 3935600"/>
              <a:gd name="connsiteX2" fmla="*/ 12249150 w 12249150"/>
              <a:gd name="connsiteY2" fmla="*/ 3935600 h 3935600"/>
              <a:gd name="connsiteX3" fmla="*/ 44450 w 12249150"/>
              <a:gd name="connsiteY3" fmla="*/ 1554350 h 3935600"/>
              <a:gd name="connsiteX4" fmla="*/ 0 w 12249150"/>
              <a:gd name="connsiteY4" fmla="*/ 0 h 3935600"/>
              <a:gd name="connsiteX0" fmla="*/ 0 w 12217400"/>
              <a:gd name="connsiteY0" fmla="*/ 0 h 3922900"/>
              <a:gd name="connsiteX1" fmla="*/ 12205970 w 12217400"/>
              <a:gd name="connsiteY1" fmla="*/ 1076960 h 3922900"/>
              <a:gd name="connsiteX2" fmla="*/ 12217400 w 12217400"/>
              <a:gd name="connsiteY2" fmla="*/ 3922900 h 3922900"/>
              <a:gd name="connsiteX3" fmla="*/ 12700 w 12217400"/>
              <a:gd name="connsiteY3" fmla="*/ 1541650 h 3922900"/>
              <a:gd name="connsiteX4" fmla="*/ 0 w 12217400"/>
              <a:gd name="connsiteY4" fmla="*/ 0 h 3922900"/>
              <a:gd name="connsiteX0" fmla="*/ 0 w 12217400"/>
              <a:gd name="connsiteY0" fmla="*/ 0 h 3922900"/>
              <a:gd name="connsiteX1" fmla="*/ 12205970 w 12217400"/>
              <a:gd name="connsiteY1" fmla="*/ 1076960 h 3922900"/>
              <a:gd name="connsiteX2" fmla="*/ 12217400 w 12217400"/>
              <a:gd name="connsiteY2" fmla="*/ 3922900 h 3922900"/>
              <a:gd name="connsiteX3" fmla="*/ 6350 w 12217400"/>
              <a:gd name="connsiteY3" fmla="*/ 1541650 h 3922900"/>
              <a:gd name="connsiteX4" fmla="*/ 0 w 12217400"/>
              <a:gd name="connsiteY4" fmla="*/ 0 h 3922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217400" h="3922900">
                <a:moveTo>
                  <a:pt x="0" y="0"/>
                </a:moveTo>
                <a:lnTo>
                  <a:pt x="12205970" y="1076960"/>
                </a:lnTo>
                <a:lnTo>
                  <a:pt x="12217400" y="3922900"/>
                </a:lnTo>
                <a:lnTo>
                  <a:pt x="6350" y="1541650"/>
                </a:lnTo>
                <a:cubicBezTo>
                  <a:pt x="4233" y="1027767"/>
                  <a:pt x="2117" y="513883"/>
                  <a:pt x="0" y="0"/>
                </a:cubicBezTo>
                <a:close/>
              </a:path>
            </a:pathLst>
          </a:custGeom>
          <a:solidFill>
            <a:schemeClr val="accent3">
              <a:alpha val="57000"/>
            </a:schemeClr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dirty="0">
              <a:cs typeface="+mn-ea"/>
              <a:sym typeface="+mn-lt"/>
            </a:endParaRPr>
          </a:p>
        </p:txBody>
      </p:sp>
      <p:sp>
        <p:nvSpPr>
          <p:cNvPr id="17" name="矩形 16"/>
          <p:cNvSpPr/>
          <p:nvPr/>
        </p:nvSpPr>
        <p:spPr>
          <a:xfrm>
            <a:off x="-7938" y="1260475"/>
            <a:ext cx="12199938" cy="2638425"/>
          </a:xfrm>
          <a:custGeom>
            <a:avLst/>
            <a:gdLst>
              <a:gd name="connsiteX0" fmla="*/ 0 w 12192305"/>
              <a:gd name="connsiteY0" fmla="*/ 0 h 1487838"/>
              <a:gd name="connsiteX1" fmla="*/ 12192305 w 12192305"/>
              <a:gd name="connsiteY1" fmla="*/ 0 h 1487838"/>
              <a:gd name="connsiteX2" fmla="*/ 12192305 w 12192305"/>
              <a:gd name="connsiteY2" fmla="*/ 1487838 h 1487838"/>
              <a:gd name="connsiteX3" fmla="*/ 0 w 12192305"/>
              <a:gd name="connsiteY3" fmla="*/ 1487838 h 1487838"/>
              <a:gd name="connsiteX4" fmla="*/ 0 w 12192305"/>
              <a:gd name="connsiteY4" fmla="*/ 0 h 1487838"/>
              <a:gd name="connsiteX0" fmla="*/ 15499 w 12192305"/>
              <a:gd name="connsiteY0" fmla="*/ 433952 h 1487838"/>
              <a:gd name="connsiteX1" fmla="*/ 12192305 w 12192305"/>
              <a:gd name="connsiteY1" fmla="*/ 0 h 1487838"/>
              <a:gd name="connsiteX2" fmla="*/ 12192305 w 12192305"/>
              <a:gd name="connsiteY2" fmla="*/ 1487838 h 1487838"/>
              <a:gd name="connsiteX3" fmla="*/ 0 w 12192305"/>
              <a:gd name="connsiteY3" fmla="*/ 1487838 h 1487838"/>
              <a:gd name="connsiteX4" fmla="*/ 15499 w 12192305"/>
              <a:gd name="connsiteY4" fmla="*/ 433952 h 1487838"/>
              <a:gd name="connsiteX0" fmla="*/ 7879 w 12192305"/>
              <a:gd name="connsiteY0" fmla="*/ 426332 h 1487838"/>
              <a:gd name="connsiteX1" fmla="*/ 12192305 w 12192305"/>
              <a:gd name="connsiteY1" fmla="*/ 0 h 1487838"/>
              <a:gd name="connsiteX2" fmla="*/ 12192305 w 12192305"/>
              <a:gd name="connsiteY2" fmla="*/ 1487838 h 1487838"/>
              <a:gd name="connsiteX3" fmla="*/ 0 w 12192305"/>
              <a:gd name="connsiteY3" fmla="*/ 1487838 h 1487838"/>
              <a:gd name="connsiteX4" fmla="*/ 7879 w 12192305"/>
              <a:gd name="connsiteY4" fmla="*/ 426332 h 1487838"/>
              <a:gd name="connsiteX0" fmla="*/ 361 w 12200027"/>
              <a:gd name="connsiteY0" fmla="*/ 426332 h 1487838"/>
              <a:gd name="connsiteX1" fmla="*/ 12200027 w 12200027"/>
              <a:gd name="connsiteY1" fmla="*/ 0 h 1487838"/>
              <a:gd name="connsiteX2" fmla="*/ 12200027 w 12200027"/>
              <a:gd name="connsiteY2" fmla="*/ 1487838 h 1487838"/>
              <a:gd name="connsiteX3" fmla="*/ 7722 w 12200027"/>
              <a:gd name="connsiteY3" fmla="*/ 1487838 h 1487838"/>
              <a:gd name="connsiteX4" fmla="*/ 361 w 12200027"/>
              <a:gd name="connsiteY4" fmla="*/ 426332 h 1487838"/>
              <a:gd name="connsiteX0" fmla="*/ 361 w 12200027"/>
              <a:gd name="connsiteY0" fmla="*/ 433952 h 1487838"/>
              <a:gd name="connsiteX1" fmla="*/ 12200027 w 12200027"/>
              <a:gd name="connsiteY1" fmla="*/ 0 h 1487838"/>
              <a:gd name="connsiteX2" fmla="*/ 12200027 w 12200027"/>
              <a:gd name="connsiteY2" fmla="*/ 1487838 h 1487838"/>
              <a:gd name="connsiteX3" fmla="*/ 7722 w 12200027"/>
              <a:gd name="connsiteY3" fmla="*/ 1487838 h 1487838"/>
              <a:gd name="connsiteX4" fmla="*/ 361 w 12200027"/>
              <a:gd name="connsiteY4" fmla="*/ 433952 h 1487838"/>
              <a:gd name="connsiteX0" fmla="*/ 790 w 12192836"/>
              <a:gd name="connsiteY0" fmla="*/ 426332 h 1487838"/>
              <a:gd name="connsiteX1" fmla="*/ 12192836 w 12192836"/>
              <a:gd name="connsiteY1" fmla="*/ 0 h 1487838"/>
              <a:gd name="connsiteX2" fmla="*/ 12192836 w 12192836"/>
              <a:gd name="connsiteY2" fmla="*/ 1487838 h 1487838"/>
              <a:gd name="connsiteX3" fmla="*/ 531 w 12192836"/>
              <a:gd name="connsiteY3" fmla="*/ 1487838 h 1487838"/>
              <a:gd name="connsiteX4" fmla="*/ 790 w 12192836"/>
              <a:gd name="connsiteY4" fmla="*/ 426332 h 1487838"/>
              <a:gd name="connsiteX0" fmla="*/ 790 w 12200456"/>
              <a:gd name="connsiteY0" fmla="*/ 1767452 h 2828958"/>
              <a:gd name="connsiteX1" fmla="*/ 12200456 w 12200456"/>
              <a:gd name="connsiteY1" fmla="*/ 0 h 2828958"/>
              <a:gd name="connsiteX2" fmla="*/ 12192836 w 12200456"/>
              <a:gd name="connsiteY2" fmla="*/ 2828958 h 2828958"/>
              <a:gd name="connsiteX3" fmla="*/ 531 w 12200456"/>
              <a:gd name="connsiteY3" fmla="*/ 2828958 h 2828958"/>
              <a:gd name="connsiteX4" fmla="*/ 790 w 12200456"/>
              <a:gd name="connsiteY4" fmla="*/ 1767452 h 2828958"/>
              <a:gd name="connsiteX0" fmla="*/ 790 w 12200456"/>
              <a:gd name="connsiteY0" fmla="*/ 1767452 h 2828958"/>
              <a:gd name="connsiteX1" fmla="*/ 12200456 w 12200456"/>
              <a:gd name="connsiteY1" fmla="*/ 0 h 2828958"/>
              <a:gd name="connsiteX2" fmla="*/ 12200456 w 12200456"/>
              <a:gd name="connsiteY2" fmla="*/ 1312578 h 2828958"/>
              <a:gd name="connsiteX3" fmla="*/ 531 w 12200456"/>
              <a:gd name="connsiteY3" fmla="*/ 2828958 h 2828958"/>
              <a:gd name="connsiteX4" fmla="*/ 790 w 12200456"/>
              <a:gd name="connsiteY4" fmla="*/ 1767452 h 2828958"/>
              <a:gd name="connsiteX0" fmla="*/ 790 w 12200456"/>
              <a:gd name="connsiteY0" fmla="*/ 1767452 h 2828958"/>
              <a:gd name="connsiteX1" fmla="*/ 12200456 w 12200456"/>
              <a:gd name="connsiteY1" fmla="*/ 0 h 2828958"/>
              <a:gd name="connsiteX2" fmla="*/ 12200456 w 12200456"/>
              <a:gd name="connsiteY2" fmla="*/ 1445928 h 2828958"/>
              <a:gd name="connsiteX3" fmla="*/ 531 w 12200456"/>
              <a:gd name="connsiteY3" fmla="*/ 2828958 h 2828958"/>
              <a:gd name="connsiteX4" fmla="*/ 790 w 12200456"/>
              <a:gd name="connsiteY4" fmla="*/ 1767452 h 2828958"/>
              <a:gd name="connsiteX0" fmla="*/ 116 w 12199782"/>
              <a:gd name="connsiteY0" fmla="*/ 1767452 h 2619408"/>
              <a:gd name="connsiteX1" fmla="*/ 12199782 w 12199782"/>
              <a:gd name="connsiteY1" fmla="*/ 0 h 2619408"/>
              <a:gd name="connsiteX2" fmla="*/ 12199782 w 12199782"/>
              <a:gd name="connsiteY2" fmla="*/ 1445928 h 2619408"/>
              <a:gd name="connsiteX3" fmla="*/ 37957 w 12199782"/>
              <a:gd name="connsiteY3" fmla="*/ 2619408 h 2619408"/>
              <a:gd name="connsiteX4" fmla="*/ 116 w 12199782"/>
              <a:gd name="connsiteY4" fmla="*/ 1767452 h 2619408"/>
              <a:gd name="connsiteX0" fmla="*/ 116 w 12199782"/>
              <a:gd name="connsiteY0" fmla="*/ 1615052 h 2619408"/>
              <a:gd name="connsiteX1" fmla="*/ 12199782 w 12199782"/>
              <a:gd name="connsiteY1" fmla="*/ 0 h 2619408"/>
              <a:gd name="connsiteX2" fmla="*/ 12199782 w 12199782"/>
              <a:gd name="connsiteY2" fmla="*/ 1445928 h 2619408"/>
              <a:gd name="connsiteX3" fmla="*/ 37957 w 12199782"/>
              <a:gd name="connsiteY3" fmla="*/ 2619408 h 2619408"/>
              <a:gd name="connsiteX4" fmla="*/ 116 w 12199782"/>
              <a:gd name="connsiteY4" fmla="*/ 1615052 h 2619408"/>
              <a:gd name="connsiteX0" fmla="*/ 789 w 12200455"/>
              <a:gd name="connsiteY0" fmla="*/ 1615052 h 2638458"/>
              <a:gd name="connsiteX1" fmla="*/ 12200455 w 12200455"/>
              <a:gd name="connsiteY1" fmla="*/ 0 h 2638458"/>
              <a:gd name="connsiteX2" fmla="*/ 12200455 w 12200455"/>
              <a:gd name="connsiteY2" fmla="*/ 1445928 h 2638458"/>
              <a:gd name="connsiteX3" fmla="*/ 530 w 12200455"/>
              <a:gd name="connsiteY3" fmla="*/ 2638458 h 2638458"/>
              <a:gd name="connsiteX4" fmla="*/ 789 w 12200455"/>
              <a:gd name="connsiteY4" fmla="*/ 1615052 h 2638458"/>
              <a:gd name="connsiteX0" fmla="*/ 789 w 12200455"/>
              <a:gd name="connsiteY0" fmla="*/ 1615052 h 2638458"/>
              <a:gd name="connsiteX1" fmla="*/ 12200455 w 12200455"/>
              <a:gd name="connsiteY1" fmla="*/ 0 h 2638458"/>
              <a:gd name="connsiteX2" fmla="*/ 12200455 w 12200455"/>
              <a:gd name="connsiteY2" fmla="*/ 1792770 h 2638458"/>
              <a:gd name="connsiteX3" fmla="*/ 530 w 12200455"/>
              <a:gd name="connsiteY3" fmla="*/ 2638458 h 2638458"/>
              <a:gd name="connsiteX4" fmla="*/ 789 w 12200455"/>
              <a:gd name="connsiteY4" fmla="*/ 1615052 h 26384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200455" h="2638458">
                <a:moveTo>
                  <a:pt x="789" y="1615052"/>
                </a:moveTo>
                <a:lnTo>
                  <a:pt x="12200455" y="0"/>
                </a:lnTo>
                <a:lnTo>
                  <a:pt x="12200455" y="1792770"/>
                </a:lnTo>
                <a:lnTo>
                  <a:pt x="530" y="2638458"/>
                </a:lnTo>
                <a:cubicBezTo>
                  <a:pt x="3156" y="2284623"/>
                  <a:pt x="-1837" y="1968887"/>
                  <a:pt x="789" y="1615052"/>
                </a:cubicBezTo>
                <a:close/>
              </a:path>
            </a:pathLst>
          </a:custGeom>
          <a:solidFill>
            <a:schemeClr val="accent2">
              <a:alpha val="72000"/>
            </a:scheme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>
              <a:cs typeface="+mn-ea"/>
              <a:sym typeface="+mn-lt"/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1587" y="1750223"/>
            <a:ext cx="12199938" cy="1647825"/>
          </a:xfrm>
          <a:custGeom>
            <a:avLst/>
            <a:gdLst>
              <a:gd name="connsiteX0" fmla="*/ 0 w 12192000"/>
              <a:gd name="connsiteY0" fmla="*/ 0 h 790413"/>
              <a:gd name="connsiteX1" fmla="*/ 12192000 w 12192000"/>
              <a:gd name="connsiteY1" fmla="*/ 0 h 790413"/>
              <a:gd name="connsiteX2" fmla="*/ 12192000 w 12192000"/>
              <a:gd name="connsiteY2" fmla="*/ 790413 h 790413"/>
              <a:gd name="connsiteX3" fmla="*/ 0 w 12192000"/>
              <a:gd name="connsiteY3" fmla="*/ 790413 h 790413"/>
              <a:gd name="connsiteX4" fmla="*/ 0 w 12192000"/>
              <a:gd name="connsiteY4" fmla="*/ 0 h 790413"/>
              <a:gd name="connsiteX0" fmla="*/ 0 w 12195175"/>
              <a:gd name="connsiteY0" fmla="*/ 609600 h 1400013"/>
              <a:gd name="connsiteX1" fmla="*/ 12195175 w 12195175"/>
              <a:gd name="connsiteY1" fmla="*/ 0 h 1400013"/>
              <a:gd name="connsiteX2" fmla="*/ 12192000 w 12195175"/>
              <a:gd name="connsiteY2" fmla="*/ 1400013 h 1400013"/>
              <a:gd name="connsiteX3" fmla="*/ 0 w 12195175"/>
              <a:gd name="connsiteY3" fmla="*/ 1400013 h 1400013"/>
              <a:gd name="connsiteX4" fmla="*/ 0 w 12195175"/>
              <a:gd name="connsiteY4" fmla="*/ 609600 h 1400013"/>
              <a:gd name="connsiteX0" fmla="*/ 0 w 12192305"/>
              <a:gd name="connsiteY0" fmla="*/ 609600 h 1400013"/>
              <a:gd name="connsiteX1" fmla="*/ 12192000 w 12192305"/>
              <a:gd name="connsiteY1" fmla="*/ 0 h 1400013"/>
              <a:gd name="connsiteX2" fmla="*/ 12192000 w 12192305"/>
              <a:gd name="connsiteY2" fmla="*/ 1400013 h 1400013"/>
              <a:gd name="connsiteX3" fmla="*/ 0 w 12192305"/>
              <a:gd name="connsiteY3" fmla="*/ 1400013 h 1400013"/>
              <a:gd name="connsiteX4" fmla="*/ 0 w 12192305"/>
              <a:gd name="connsiteY4" fmla="*/ 609600 h 1400013"/>
              <a:gd name="connsiteX0" fmla="*/ 0 w 12192305"/>
              <a:gd name="connsiteY0" fmla="*/ 609600 h 1400013"/>
              <a:gd name="connsiteX1" fmla="*/ 12192000 w 12192305"/>
              <a:gd name="connsiteY1" fmla="*/ 0 h 1400013"/>
              <a:gd name="connsiteX2" fmla="*/ 12192000 w 12192305"/>
              <a:gd name="connsiteY2" fmla="*/ 1400013 h 1400013"/>
              <a:gd name="connsiteX3" fmla="*/ 0 w 12192305"/>
              <a:gd name="connsiteY3" fmla="*/ 1400013 h 1400013"/>
              <a:gd name="connsiteX4" fmla="*/ 0 w 12192305"/>
              <a:gd name="connsiteY4" fmla="*/ 609600 h 1400013"/>
              <a:gd name="connsiteX0" fmla="*/ 0 w 12192305"/>
              <a:gd name="connsiteY0" fmla="*/ 857573 h 1647986"/>
              <a:gd name="connsiteX1" fmla="*/ 12192000 w 12192305"/>
              <a:gd name="connsiteY1" fmla="*/ 0 h 1647986"/>
              <a:gd name="connsiteX2" fmla="*/ 12192000 w 12192305"/>
              <a:gd name="connsiteY2" fmla="*/ 1647986 h 1647986"/>
              <a:gd name="connsiteX3" fmla="*/ 0 w 12192305"/>
              <a:gd name="connsiteY3" fmla="*/ 1647986 h 1647986"/>
              <a:gd name="connsiteX4" fmla="*/ 0 w 12192305"/>
              <a:gd name="connsiteY4" fmla="*/ 857573 h 1647986"/>
              <a:gd name="connsiteX0" fmla="*/ 0 w 12199700"/>
              <a:gd name="connsiteY0" fmla="*/ 857573 h 1647986"/>
              <a:gd name="connsiteX1" fmla="*/ 12192000 w 12199700"/>
              <a:gd name="connsiteY1" fmla="*/ 0 h 1647986"/>
              <a:gd name="connsiteX2" fmla="*/ 12199620 w 12199700"/>
              <a:gd name="connsiteY2" fmla="*/ 1647986 h 1647986"/>
              <a:gd name="connsiteX3" fmla="*/ 0 w 12199700"/>
              <a:gd name="connsiteY3" fmla="*/ 1647986 h 1647986"/>
              <a:gd name="connsiteX4" fmla="*/ 0 w 12199700"/>
              <a:gd name="connsiteY4" fmla="*/ 857573 h 1647986"/>
              <a:gd name="connsiteX0" fmla="*/ 0 w 12199925"/>
              <a:gd name="connsiteY0" fmla="*/ 857573 h 1647986"/>
              <a:gd name="connsiteX1" fmla="*/ 12199620 w 12199925"/>
              <a:gd name="connsiteY1" fmla="*/ 0 h 1647986"/>
              <a:gd name="connsiteX2" fmla="*/ 12199620 w 12199925"/>
              <a:gd name="connsiteY2" fmla="*/ 1647986 h 1647986"/>
              <a:gd name="connsiteX3" fmla="*/ 0 w 12199925"/>
              <a:gd name="connsiteY3" fmla="*/ 1647986 h 1647986"/>
              <a:gd name="connsiteX4" fmla="*/ 0 w 12199925"/>
              <a:gd name="connsiteY4" fmla="*/ 857573 h 1647986"/>
              <a:gd name="connsiteX0" fmla="*/ 14515 w 12199925"/>
              <a:gd name="connsiteY0" fmla="*/ 567287 h 1647986"/>
              <a:gd name="connsiteX1" fmla="*/ 12199620 w 12199925"/>
              <a:gd name="connsiteY1" fmla="*/ 0 h 1647986"/>
              <a:gd name="connsiteX2" fmla="*/ 12199620 w 12199925"/>
              <a:gd name="connsiteY2" fmla="*/ 1647986 h 1647986"/>
              <a:gd name="connsiteX3" fmla="*/ 0 w 12199925"/>
              <a:gd name="connsiteY3" fmla="*/ 1647986 h 1647986"/>
              <a:gd name="connsiteX4" fmla="*/ 14515 w 12199925"/>
              <a:gd name="connsiteY4" fmla="*/ 567287 h 16479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99925" h="1647986">
                <a:moveTo>
                  <a:pt x="14515" y="567287"/>
                </a:moveTo>
                <a:lnTo>
                  <a:pt x="12199620" y="0"/>
                </a:lnTo>
                <a:cubicBezTo>
                  <a:pt x="12198562" y="466671"/>
                  <a:pt x="12200678" y="1181315"/>
                  <a:pt x="12199620" y="1647986"/>
                </a:cubicBezTo>
                <a:lnTo>
                  <a:pt x="0" y="1647986"/>
                </a:lnTo>
                <a:lnTo>
                  <a:pt x="14515" y="567287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>
              <a:cs typeface="+mn-ea"/>
              <a:sym typeface="+mn-lt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39488" y="2333535"/>
            <a:ext cx="12021742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CN" altLang="zh-CN" sz="4800" b="1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学生管理文件修订及学生处分规范化培训会</a:t>
            </a:r>
            <a:endParaRPr lang="zh-CN" altLang="en-US" sz="16600" b="1" dirty="0">
              <a:solidFill>
                <a:schemeClr val="bg1"/>
              </a:solidFill>
              <a:latin typeface="黑体" panose="02010609060101010101" pitchFamily="49" charset="-122"/>
              <a:ea typeface="黑体" panose="02010609060101010101" pitchFamily="49" charset="-122"/>
              <a:cs typeface="+mn-ea"/>
              <a:sym typeface="+mn-lt"/>
            </a:endParaRPr>
          </a:p>
        </p:txBody>
      </p:sp>
      <p:sp>
        <p:nvSpPr>
          <p:cNvPr id="3" name="文本框 2"/>
          <p:cNvSpPr txBox="1"/>
          <p:nvPr/>
        </p:nvSpPr>
        <p:spPr bwMode="auto">
          <a:xfrm>
            <a:off x="4903389" y="5577442"/>
            <a:ext cx="2396332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3200" dirty="0">
                <a:solidFill>
                  <a:schemeClr val="accent2"/>
                </a:solidFill>
                <a:latin typeface="+mn-lt"/>
                <a:ea typeface="+mn-ea"/>
                <a:cs typeface="+mn-ea"/>
                <a:sym typeface="+mn-lt"/>
              </a:rPr>
              <a:t>2019.05.30</a:t>
            </a:r>
            <a:endParaRPr lang="zh-CN" altLang="en-US" sz="3200" dirty="0">
              <a:solidFill>
                <a:schemeClr val="accent2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  <p:pic>
        <p:nvPicPr>
          <p:cNvPr id="5" name="图片 4">
            <a:extLst>
              <a:ext uri="{FF2B5EF4-FFF2-40B4-BE49-F238E27FC236}">
                <a16:creationId xmlns:a16="http://schemas.microsoft.com/office/drawing/2014/main" xmlns="" id="{D4BF05C3-0E79-4DC4-8AC1-1E100C5CF38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7474" y="39686"/>
            <a:ext cx="5978525" cy="1046163"/>
          </a:xfrm>
          <a:prstGeom prst="rect">
            <a:avLst/>
          </a:prstGeom>
        </p:spPr>
      </p:pic>
      <p:sp>
        <p:nvSpPr>
          <p:cNvPr id="4" name="矩形 3"/>
          <p:cNvSpPr/>
          <p:nvPr/>
        </p:nvSpPr>
        <p:spPr>
          <a:xfrm>
            <a:off x="4191626" y="4472075"/>
            <a:ext cx="3819859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3600" b="1" dirty="0">
                <a:solidFill>
                  <a:srgbClr val="0070C0"/>
                </a:solidFill>
                <a:latin typeface="华文楷体" panose="02010600040101010101" pitchFamily="2" charset="-122"/>
                <a:ea typeface="华文楷体" panose="02010600040101010101" pitchFamily="2" charset="-122"/>
              </a:rPr>
              <a:t>学生工作部（处）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圆角矩形 2"/>
          <p:cNvSpPr/>
          <p:nvPr/>
        </p:nvSpPr>
        <p:spPr>
          <a:xfrm>
            <a:off x="5014452" y="584775"/>
            <a:ext cx="7177548" cy="6273225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矩形: 圆角 5">
            <a:extLst>
              <a:ext uri="{FF2B5EF4-FFF2-40B4-BE49-F238E27FC236}">
                <a16:creationId xmlns:a16="http://schemas.microsoft.com/office/drawing/2014/main" xmlns="" id="{EB23458F-3C56-479C-BCA8-692FB676443A}"/>
              </a:ext>
            </a:extLst>
          </p:cNvPr>
          <p:cNvSpPr/>
          <p:nvPr/>
        </p:nvSpPr>
        <p:spPr>
          <a:xfrm>
            <a:off x="216825" y="1905000"/>
            <a:ext cx="4708370" cy="4112342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xmlns="" id="{8793B0BC-8D26-4B2A-9D2E-2789F2268C88}"/>
              </a:ext>
            </a:extLst>
          </p:cNvPr>
          <p:cNvSpPr/>
          <p:nvPr/>
        </p:nvSpPr>
        <p:spPr>
          <a:xfrm>
            <a:off x="197545" y="2376121"/>
            <a:ext cx="4708369" cy="31700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81000">
              <a:lnSpc>
                <a:spcPts val="3000"/>
              </a:lnSpc>
            </a:pPr>
            <a:r>
              <a:rPr lang="zh-CN" altLang="en-US" sz="3200" dirty="0">
                <a:solidFill>
                  <a:schemeClr val="bg1"/>
                </a:solidFill>
                <a:latin typeface="inherit"/>
                <a:ea typeface="仿宋" panose="02010609060101010101" pitchFamily="49" charset="-122"/>
              </a:rPr>
              <a:t>（一）学生的基本信息；</a:t>
            </a:r>
            <a:endParaRPr lang="zh-CN" altLang="en-US" sz="32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indent="381000" algn="just">
              <a:lnSpc>
                <a:spcPts val="3000"/>
              </a:lnSpc>
            </a:pPr>
            <a:r>
              <a:rPr lang="zh-CN" altLang="en-US" sz="3200" dirty="0">
                <a:solidFill>
                  <a:schemeClr val="bg1"/>
                </a:solidFill>
                <a:latin typeface="inherit"/>
                <a:ea typeface="仿宋" panose="02010609060101010101" pitchFamily="49" charset="-122"/>
              </a:rPr>
              <a:t>（二）作出处分的事实和证据；</a:t>
            </a:r>
            <a:endParaRPr lang="zh-CN" altLang="en-US" sz="32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indent="381000" algn="just">
              <a:lnSpc>
                <a:spcPts val="3000"/>
              </a:lnSpc>
            </a:pPr>
            <a:r>
              <a:rPr lang="zh-CN" altLang="en-US" sz="3200" dirty="0">
                <a:solidFill>
                  <a:schemeClr val="bg1"/>
                </a:solidFill>
                <a:latin typeface="inherit"/>
                <a:ea typeface="仿宋" panose="02010609060101010101" pitchFamily="49" charset="-122"/>
              </a:rPr>
              <a:t>（三）处分的种类、依据期限；</a:t>
            </a:r>
            <a:endParaRPr lang="zh-CN" altLang="en-US" sz="32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indent="381000" algn="just">
              <a:lnSpc>
                <a:spcPts val="3000"/>
              </a:lnSpc>
            </a:pPr>
            <a:r>
              <a:rPr lang="zh-CN" altLang="en-US" sz="3200" dirty="0">
                <a:solidFill>
                  <a:schemeClr val="bg1"/>
                </a:solidFill>
                <a:latin typeface="inherit"/>
                <a:ea typeface="仿宋" panose="02010609060101010101" pitchFamily="49" charset="-122"/>
              </a:rPr>
              <a:t>（四）申诉的途径和期限；</a:t>
            </a:r>
            <a:endParaRPr lang="zh-CN" altLang="en-US" sz="32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indent="381000" algn="just">
              <a:lnSpc>
                <a:spcPts val="3000"/>
              </a:lnSpc>
            </a:pPr>
            <a:r>
              <a:rPr lang="zh-CN" altLang="en-US" sz="3200" dirty="0">
                <a:solidFill>
                  <a:schemeClr val="bg1"/>
                </a:solidFill>
                <a:latin typeface="inherit"/>
                <a:ea typeface="仿宋" panose="02010609060101010101" pitchFamily="49" charset="-122"/>
              </a:rPr>
              <a:t>（五）其他必要内容。</a:t>
            </a:r>
            <a:endParaRPr lang="zh-CN" altLang="en-US" sz="3200" b="0" i="0" dirty="0">
              <a:solidFill>
                <a:schemeClr val="bg1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xmlns="" id="{A8FCC179-3E27-430E-9D0F-08CB779D28D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31528" y="717755"/>
            <a:ext cx="6862149" cy="5951344"/>
          </a:xfrm>
          <a:prstGeom prst="rect">
            <a:avLst/>
          </a:prstGeom>
        </p:spPr>
      </p:pic>
      <p:sp>
        <p:nvSpPr>
          <p:cNvPr id="5" name="矩形 4">
            <a:extLst>
              <a:ext uri="{FF2B5EF4-FFF2-40B4-BE49-F238E27FC236}">
                <a16:creationId xmlns:a16="http://schemas.microsoft.com/office/drawing/2014/main" xmlns="" id="{423ABAB9-98D4-4E59-A6D6-70C3A8137231}"/>
              </a:ext>
            </a:extLst>
          </p:cNvPr>
          <p:cNvSpPr/>
          <p:nvPr/>
        </p:nvSpPr>
        <p:spPr>
          <a:xfrm>
            <a:off x="-395024" y="0"/>
            <a:ext cx="6314549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indent="381000" algn="just"/>
            <a:r>
              <a:rPr lang="zh-CN" altLang="en-US" sz="3200" dirty="0">
                <a:solidFill>
                  <a:schemeClr val="bg1"/>
                </a:solidFill>
                <a:latin typeface="inherit"/>
                <a:ea typeface="仿宋" panose="02010609060101010101" pitchFamily="49" charset="-122"/>
              </a:rPr>
              <a:t>处分决定书应当包括下列内容：</a:t>
            </a:r>
            <a:endParaRPr lang="en-US" altLang="zh-CN" sz="3200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xmlns="" id="{06254941-8F7E-4DD0-8897-115B666AD2B2}"/>
              </a:ext>
            </a:extLst>
          </p:cNvPr>
          <p:cNvSpPr/>
          <p:nvPr/>
        </p:nvSpPr>
        <p:spPr>
          <a:xfrm>
            <a:off x="5919525" y="1339334"/>
            <a:ext cx="6463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dirty="0">
                <a:solidFill>
                  <a:srgbClr val="FF0000"/>
                </a:solidFill>
              </a:rPr>
              <a:t>姓名</a:t>
            </a: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xmlns="" id="{E95DC912-6948-423B-95A6-355F6ECBF869}"/>
              </a:ext>
            </a:extLst>
          </p:cNvPr>
          <p:cNvSpPr/>
          <p:nvPr/>
        </p:nvSpPr>
        <p:spPr>
          <a:xfrm>
            <a:off x="5919524" y="1535668"/>
            <a:ext cx="6463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dirty="0">
                <a:solidFill>
                  <a:srgbClr val="FF0000"/>
                </a:solidFill>
              </a:rPr>
              <a:t>姓名</a:t>
            </a: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xmlns="" id="{7BA877C4-22C5-4F31-8C70-FDF896D85435}"/>
              </a:ext>
            </a:extLst>
          </p:cNvPr>
          <p:cNvSpPr/>
          <p:nvPr/>
        </p:nvSpPr>
        <p:spPr>
          <a:xfrm>
            <a:off x="8189952" y="1351002"/>
            <a:ext cx="11079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dirty="0">
                <a:solidFill>
                  <a:srgbClr val="FF0000"/>
                </a:solidFill>
              </a:rPr>
              <a:t>学院班级</a:t>
            </a:r>
          </a:p>
        </p:txBody>
      </p:sp>
    </p:spTree>
    <p:extLst>
      <p:ext uri="{BB962C8B-B14F-4D97-AF65-F5344CB8AC3E}">
        <p14:creationId xmlns:p14="http://schemas.microsoft.com/office/powerpoint/2010/main" val="1461600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剪去对角的矩形 1"/>
          <p:cNvSpPr/>
          <p:nvPr/>
        </p:nvSpPr>
        <p:spPr>
          <a:xfrm>
            <a:off x="186813" y="2035278"/>
            <a:ext cx="2231922" cy="1750142"/>
          </a:xfrm>
          <a:prstGeom prst="snip2DiagRect">
            <a:avLst/>
          </a:prstGeom>
          <a:solidFill>
            <a:schemeClr val="accent1">
              <a:lumMod val="75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/>
              <a:t>查清事实</a:t>
            </a:r>
          </a:p>
        </p:txBody>
      </p:sp>
      <p:sp>
        <p:nvSpPr>
          <p:cNvPr id="3" name="剪去对角的矩形 2"/>
          <p:cNvSpPr/>
          <p:nvPr/>
        </p:nvSpPr>
        <p:spPr>
          <a:xfrm>
            <a:off x="3328219" y="2035279"/>
            <a:ext cx="2379406" cy="1724060"/>
          </a:xfrm>
          <a:prstGeom prst="snip2DiagRect">
            <a:avLst/>
          </a:prstGeom>
          <a:solidFill>
            <a:schemeClr val="accent1">
              <a:lumMod val="75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/>
              <a:t>准备处分材料</a:t>
            </a:r>
          </a:p>
        </p:txBody>
      </p:sp>
      <p:sp>
        <p:nvSpPr>
          <p:cNvPr id="4" name="剪去对角的矩形 3"/>
          <p:cNvSpPr/>
          <p:nvPr/>
        </p:nvSpPr>
        <p:spPr>
          <a:xfrm>
            <a:off x="6754761" y="2045112"/>
            <a:ext cx="2113935" cy="1714227"/>
          </a:xfrm>
          <a:prstGeom prst="snip2DiagRect">
            <a:avLst/>
          </a:prstGeom>
          <a:solidFill>
            <a:schemeClr val="accent1">
              <a:lumMod val="75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/>
              <a:t>走</a:t>
            </a:r>
            <a:r>
              <a:rPr lang="en-US" altLang="zh-CN" dirty="0"/>
              <a:t>OA</a:t>
            </a:r>
            <a:r>
              <a:rPr lang="zh-CN" altLang="en-US" dirty="0"/>
              <a:t>请示学校处分</a:t>
            </a:r>
          </a:p>
        </p:txBody>
      </p:sp>
      <p:sp>
        <p:nvSpPr>
          <p:cNvPr id="6" name="矩形 5"/>
          <p:cNvSpPr/>
          <p:nvPr/>
        </p:nvSpPr>
        <p:spPr>
          <a:xfrm>
            <a:off x="191881" y="757978"/>
            <a:ext cx="4711546" cy="769441"/>
          </a:xfrm>
          <a:prstGeom prst="rect">
            <a:avLst/>
          </a:prstGeom>
          <a:solidFill>
            <a:srgbClr val="FFFF00"/>
          </a:solidFill>
        </p:spPr>
        <p:txBody>
          <a:bodyPr wrap="none">
            <a:spAutoFit/>
          </a:bodyPr>
          <a:lstStyle/>
          <a:p>
            <a:r>
              <a:rPr lang="zh-CN" altLang="en-US" sz="4400" b="1" dirty="0">
                <a:solidFill>
                  <a:schemeClr val="accent6">
                    <a:lumMod val="50000"/>
                  </a:schemeClr>
                </a:solidFill>
              </a:rPr>
              <a:t>记过以上处分程序</a:t>
            </a:r>
          </a:p>
        </p:txBody>
      </p:sp>
      <p:sp>
        <p:nvSpPr>
          <p:cNvPr id="7" name="剪去对角的矩形 6"/>
          <p:cNvSpPr/>
          <p:nvPr/>
        </p:nvSpPr>
        <p:spPr>
          <a:xfrm>
            <a:off x="9837176" y="2045113"/>
            <a:ext cx="1986116" cy="1740308"/>
          </a:xfrm>
          <a:prstGeom prst="snip2DiagRect">
            <a:avLst/>
          </a:prstGeom>
          <a:solidFill>
            <a:schemeClr val="accent1">
              <a:lumMod val="75000"/>
            </a:schemeClr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/>
              <a:t>审批通过</a:t>
            </a:r>
          </a:p>
        </p:txBody>
      </p:sp>
      <p:sp>
        <p:nvSpPr>
          <p:cNvPr id="8" name="剪去对角的矩形 7"/>
          <p:cNvSpPr/>
          <p:nvPr/>
        </p:nvSpPr>
        <p:spPr>
          <a:xfrm>
            <a:off x="9351198" y="4896465"/>
            <a:ext cx="2172929" cy="1504335"/>
          </a:xfrm>
          <a:prstGeom prst="snip2Diag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/>
              <a:t>用印申请，制作院字处分决定</a:t>
            </a:r>
          </a:p>
        </p:txBody>
      </p:sp>
      <p:sp>
        <p:nvSpPr>
          <p:cNvPr id="9" name="剪去对角的矩形 8"/>
          <p:cNvSpPr/>
          <p:nvPr/>
        </p:nvSpPr>
        <p:spPr>
          <a:xfrm>
            <a:off x="6012426" y="4827639"/>
            <a:ext cx="2113935" cy="1504335"/>
          </a:xfrm>
          <a:prstGeom prst="snip2DiagRect">
            <a:avLst/>
          </a:prstGeom>
          <a:solidFill>
            <a:srgbClr val="92D050"/>
          </a:solidFill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/>
              <a:t>送达处分决定，告知申诉权利，收回送达书</a:t>
            </a:r>
          </a:p>
        </p:txBody>
      </p:sp>
      <p:sp>
        <p:nvSpPr>
          <p:cNvPr id="10" name="剪去对角的矩形 9"/>
          <p:cNvSpPr/>
          <p:nvPr/>
        </p:nvSpPr>
        <p:spPr>
          <a:xfrm>
            <a:off x="3064487" y="4801137"/>
            <a:ext cx="2251587" cy="1504335"/>
          </a:xfrm>
          <a:prstGeom prst="snip2Diag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/>
              <a:t>处分解除程序和要求</a:t>
            </a:r>
          </a:p>
        </p:txBody>
      </p:sp>
      <p:sp>
        <p:nvSpPr>
          <p:cNvPr id="11" name="剪去对角的矩形 10"/>
          <p:cNvSpPr/>
          <p:nvPr/>
        </p:nvSpPr>
        <p:spPr>
          <a:xfrm>
            <a:off x="58181" y="4801137"/>
            <a:ext cx="2227971" cy="1504335"/>
          </a:xfrm>
          <a:prstGeom prst="snip2DiagRect">
            <a:avLst/>
          </a:prstGeom>
          <a:ln>
            <a:noFill/>
          </a:ln>
          <a:effectLst>
            <a:outerShdw blurRad="149987" dist="250190" dir="8460000" algn="ctr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contrasting" dir="t">
              <a:rot lat="0" lon="0" rev="1500000"/>
            </a:lightRig>
          </a:scene3d>
          <a:sp3d prstMaterial="metal">
            <a:bevelT w="88900" h="88900"/>
          </a:sp3d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/>
              <a:t>解除处分</a:t>
            </a:r>
          </a:p>
        </p:txBody>
      </p:sp>
      <p:sp>
        <p:nvSpPr>
          <p:cNvPr id="13" name="右箭头 12"/>
          <p:cNvSpPr/>
          <p:nvPr/>
        </p:nvSpPr>
        <p:spPr>
          <a:xfrm>
            <a:off x="2497394" y="2910349"/>
            <a:ext cx="746666" cy="373625"/>
          </a:xfrm>
          <a:prstGeom prst="rightArrow">
            <a:avLst/>
          </a:prstGeom>
          <a:solidFill>
            <a:srgbClr val="FFC000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4" name="右箭头 13"/>
          <p:cNvSpPr/>
          <p:nvPr/>
        </p:nvSpPr>
        <p:spPr>
          <a:xfrm>
            <a:off x="5818532" y="2787447"/>
            <a:ext cx="746666" cy="373625"/>
          </a:xfrm>
          <a:prstGeom prst="rightArrow">
            <a:avLst/>
          </a:prstGeom>
          <a:solidFill>
            <a:srgbClr val="FFC000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右箭头 14"/>
          <p:cNvSpPr/>
          <p:nvPr/>
        </p:nvSpPr>
        <p:spPr>
          <a:xfrm>
            <a:off x="9030929" y="2787447"/>
            <a:ext cx="746666" cy="373625"/>
          </a:xfrm>
          <a:prstGeom prst="rightArrow">
            <a:avLst/>
          </a:prstGeom>
          <a:solidFill>
            <a:srgbClr val="FFC000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6" name="右箭头 15"/>
          <p:cNvSpPr/>
          <p:nvPr/>
        </p:nvSpPr>
        <p:spPr>
          <a:xfrm rot="6760164">
            <a:off x="10279891" y="4216432"/>
            <a:ext cx="947368" cy="377814"/>
          </a:xfrm>
          <a:prstGeom prst="rightArrow">
            <a:avLst/>
          </a:prstGeom>
          <a:solidFill>
            <a:srgbClr val="FFC000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" name="右箭头 16"/>
          <p:cNvSpPr/>
          <p:nvPr/>
        </p:nvSpPr>
        <p:spPr>
          <a:xfrm rot="10800000">
            <a:off x="8225562" y="5392991"/>
            <a:ext cx="746666" cy="373625"/>
          </a:xfrm>
          <a:prstGeom prst="rightArrow">
            <a:avLst/>
          </a:prstGeom>
          <a:solidFill>
            <a:srgbClr val="FFC000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8" name="右箭头 17"/>
          <p:cNvSpPr/>
          <p:nvPr/>
        </p:nvSpPr>
        <p:spPr>
          <a:xfrm rot="10800000">
            <a:off x="2317821" y="5366490"/>
            <a:ext cx="746666" cy="373625"/>
          </a:xfrm>
          <a:prstGeom prst="rightArrow">
            <a:avLst/>
          </a:prstGeom>
          <a:solidFill>
            <a:srgbClr val="FFC000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9" name="右箭头 18"/>
          <p:cNvSpPr/>
          <p:nvPr/>
        </p:nvSpPr>
        <p:spPr>
          <a:xfrm rot="10800000">
            <a:off x="5290917" y="5392992"/>
            <a:ext cx="746666" cy="373625"/>
          </a:xfrm>
          <a:prstGeom prst="rightArrow">
            <a:avLst/>
          </a:prstGeom>
          <a:solidFill>
            <a:srgbClr val="FFC000"/>
          </a:solidFill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324624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xmlns="" id="{52CEA04B-B31B-4633-909A-CAF5F8409AA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5938887" cy="6858000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xmlns="" id="{B0276025-2BF3-48AC-A9A4-900BB69088B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47217" y="0"/>
            <a:ext cx="717946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56542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xmlns="" id="{7436200B-F10B-4018-A701-279D6BA7575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82065" y="228600"/>
            <a:ext cx="8209935" cy="640080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2" name="矩形 1">
            <a:extLst>
              <a:ext uri="{FF2B5EF4-FFF2-40B4-BE49-F238E27FC236}">
                <a16:creationId xmlns:a16="http://schemas.microsoft.com/office/drawing/2014/main" xmlns="" id="{5FFDD060-E733-48C3-8462-58592CFFB61A}"/>
              </a:ext>
            </a:extLst>
          </p:cNvPr>
          <p:cNvSpPr/>
          <p:nvPr/>
        </p:nvSpPr>
        <p:spPr>
          <a:xfrm>
            <a:off x="68826" y="1366421"/>
            <a:ext cx="4326194" cy="5262979"/>
          </a:xfrm>
          <a:prstGeom prst="rect">
            <a:avLst/>
          </a:prstGeom>
          <a:ln w="31750" cmpd="dbl">
            <a:solidFill>
              <a:schemeClr val="accent1"/>
            </a:solidFill>
          </a:ln>
        </p:spPr>
        <p:txBody>
          <a:bodyPr wrap="square">
            <a:spAutoFit/>
          </a:bodyPr>
          <a:lstStyle/>
          <a:p>
            <a:pPr indent="381000" algn="just"/>
            <a:r>
              <a:rPr lang="zh-CN" altLang="en-US" sz="2400" b="1" u="sng" dirty="0">
                <a:solidFill>
                  <a:srgbClr val="000000"/>
                </a:solidFill>
                <a:latin typeface="inherit"/>
                <a:ea typeface="仿宋" panose="02010609060101010101" pitchFamily="49" charset="-122"/>
              </a:rPr>
              <a:t>在对学生作出处分或者其他不利决定之前，学校应当告知学生作出决定的事实、理由及依据，并告知学生享有陈述和申辩的权利，听取学生的陈述和申辩。</a:t>
            </a:r>
            <a:endParaRPr lang="en-US" altLang="zh-CN" sz="2400" b="1" u="sng" dirty="0">
              <a:solidFill>
                <a:srgbClr val="000000"/>
              </a:solidFill>
              <a:latin typeface="inherit"/>
              <a:ea typeface="仿宋" panose="02010609060101010101" pitchFamily="49" charset="-122"/>
            </a:endParaRPr>
          </a:p>
          <a:p>
            <a:pPr indent="381000" algn="just"/>
            <a:endParaRPr lang="zh-CN" altLang="en-US" sz="2400" b="1" u="sng" dirty="0">
              <a:solidFill>
                <a:srgbClr val="000000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indent="381000" algn="just"/>
            <a:r>
              <a:rPr lang="zh-CN" altLang="en-US" sz="2400" b="1" u="sng" dirty="0">
                <a:solidFill>
                  <a:srgbClr val="000000"/>
                </a:solidFill>
                <a:latin typeface="inherit"/>
                <a:ea typeface="仿宋" panose="02010609060101010101" pitchFamily="49" charset="-122"/>
              </a:rPr>
              <a:t>处理、处分决定以及处分告知书等，应当直接送达学生本人，学生拒绝签收的，可以以留置方式送达；已离校的，可以采取邮寄方式送达；难于联系的，可以利用学校网站、新闻媒体等以公告方式送达。</a:t>
            </a:r>
            <a:endParaRPr lang="zh-CN" altLang="en-US" sz="2400" b="1" i="0" u="sng" dirty="0">
              <a:solidFill>
                <a:srgbClr val="000000"/>
              </a:solidFill>
              <a:effectLst/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</p:spTree>
    <p:extLst>
      <p:ext uri="{BB962C8B-B14F-4D97-AF65-F5344CB8AC3E}">
        <p14:creationId xmlns:p14="http://schemas.microsoft.com/office/powerpoint/2010/main" val="15973519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2"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>
            <a:extLst>
              <a:ext uri="{FF2B5EF4-FFF2-40B4-BE49-F238E27FC236}">
                <a16:creationId xmlns:a16="http://schemas.microsoft.com/office/drawing/2014/main" xmlns="" id="{468BE114-BA8E-4C13-AC50-1274DBE2F2E7}"/>
              </a:ext>
            </a:extLst>
          </p:cNvPr>
          <p:cNvSpPr/>
          <p:nvPr/>
        </p:nvSpPr>
        <p:spPr>
          <a:xfrm>
            <a:off x="0" y="828586"/>
            <a:ext cx="3232514" cy="2600414"/>
          </a:xfrm>
          <a:prstGeom prst="rect">
            <a:avLst/>
          </a:prstGeom>
          <a:solidFill>
            <a:schemeClr val="bg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pic>
        <p:nvPicPr>
          <p:cNvPr id="6" name="图片 5">
            <a:extLst>
              <a:ext uri="{FF2B5EF4-FFF2-40B4-BE49-F238E27FC236}">
                <a16:creationId xmlns:a16="http://schemas.microsoft.com/office/drawing/2014/main" xmlns="" id="{9C6FF7CE-C0BC-4AEC-8B21-680A80BF7A12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344" r="5429"/>
          <a:stretch/>
        </p:blipFill>
        <p:spPr>
          <a:xfrm>
            <a:off x="7571873" y="-1"/>
            <a:ext cx="4763001" cy="6858001"/>
          </a:xfrm>
          <a:prstGeom prst="rect">
            <a:avLst/>
          </a:prstGeom>
        </p:spPr>
      </p:pic>
      <p:pic>
        <p:nvPicPr>
          <p:cNvPr id="4" name="图片 3">
            <a:extLst>
              <a:ext uri="{FF2B5EF4-FFF2-40B4-BE49-F238E27FC236}">
                <a16:creationId xmlns:a16="http://schemas.microsoft.com/office/drawing/2014/main" xmlns="" id="{418F2EA9-5F98-44A0-9775-4EC7C4EFCF61}"/>
              </a:ext>
            </a:extLst>
          </p:cNvPr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050" t="4693" r="5990"/>
          <a:stretch/>
        </p:blipFill>
        <p:spPr>
          <a:xfrm>
            <a:off x="3232514" y="0"/>
            <a:ext cx="4477322" cy="6689558"/>
          </a:xfrm>
          <a:prstGeom prst="rect">
            <a:avLst/>
          </a:prstGeom>
        </p:spPr>
      </p:pic>
      <p:sp>
        <p:nvSpPr>
          <p:cNvPr id="2" name="矩形 1">
            <a:extLst>
              <a:ext uri="{FF2B5EF4-FFF2-40B4-BE49-F238E27FC236}">
                <a16:creationId xmlns:a16="http://schemas.microsoft.com/office/drawing/2014/main" xmlns="" id="{06AA44A2-6DC1-4538-A181-CEB932BD2141}"/>
              </a:ext>
            </a:extLst>
          </p:cNvPr>
          <p:cNvSpPr/>
          <p:nvPr/>
        </p:nvSpPr>
        <p:spPr>
          <a:xfrm>
            <a:off x="-5986" y="828586"/>
            <a:ext cx="3238500" cy="4401205"/>
          </a:xfrm>
          <a:prstGeom prst="rect">
            <a:avLst/>
          </a:prstGeom>
          <a:solidFill>
            <a:srgbClr val="FFFF00"/>
          </a:solidFill>
        </p:spPr>
        <p:txBody>
          <a:bodyPr wrap="square">
            <a:spAutoFit/>
          </a:bodyPr>
          <a:lstStyle/>
          <a:p>
            <a:r>
              <a:rPr lang="zh-CN" altLang="en-US" sz="2800" dirty="0">
                <a:solidFill>
                  <a:srgbClr val="000000"/>
                </a:solidFill>
                <a:latin typeface="仿宋" panose="02010609060101010101" pitchFamily="49" charset="-122"/>
                <a:ea typeface="仿宋" panose="02010609060101010101" pitchFamily="49" charset="-122"/>
              </a:rPr>
              <a:t>第五十七条 除开除学籍处分以外，给予学生处分一般应当设置</a:t>
            </a:r>
            <a:r>
              <a:rPr lang="en-US" altLang="zh-CN" sz="2800" dirty="0">
                <a:solidFill>
                  <a:srgbClr val="000000"/>
                </a:solidFill>
                <a:latin typeface="仿宋" panose="02010609060101010101" pitchFamily="49" charset="-122"/>
                <a:ea typeface="仿宋" panose="02010609060101010101" pitchFamily="49" charset="-122"/>
              </a:rPr>
              <a:t>6</a:t>
            </a:r>
            <a:r>
              <a:rPr lang="zh-CN" altLang="en-US" sz="2800" dirty="0">
                <a:solidFill>
                  <a:srgbClr val="000000"/>
                </a:solidFill>
                <a:latin typeface="仿宋" panose="02010609060101010101" pitchFamily="49" charset="-122"/>
                <a:ea typeface="仿宋" panose="02010609060101010101" pitchFamily="49" charset="-122"/>
              </a:rPr>
              <a:t>到</a:t>
            </a:r>
            <a:r>
              <a:rPr lang="en-US" altLang="zh-CN" sz="2800" dirty="0">
                <a:solidFill>
                  <a:srgbClr val="000000"/>
                </a:solidFill>
                <a:latin typeface="仿宋" panose="02010609060101010101" pitchFamily="49" charset="-122"/>
                <a:ea typeface="仿宋" panose="02010609060101010101" pitchFamily="49" charset="-122"/>
              </a:rPr>
              <a:t>12</a:t>
            </a:r>
            <a:r>
              <a:rPr lang="zh-CN" altLang="en-US" sz="2800" dirty="0">
                <a:solidFill>
                  <a:srgbClr val="000000"/>
                </a:solidFill>
                <a:latin typeface="仿宋" panose="02010609060101010101" pitchFamily="49" charset="-122"/>
                <a:ea typeface="仿宋" panose="02010609060101010101" pitchFamily="49" charset="-122"/>
              </a:rPr>
              <a:t>个月期限，到期按学校规定程序予以解除。解除处分后，学生获得表彰、奖励及其他权益，不再受原处分的影响。</a:t>
            </a:r>
            <a:endParaRPr lang="zh-CN" altLang="en-US" sz="2800" dirty="0"/>
          </a:p>
        </p:txBody>
      </p:sp>
    </p:spTree>
    <p:extLst>
      <p:ext uri="{BB962C8B-B14F-4D97-AF65-F5344CB8AC3E}">
        <p14:creationId xmlns:p14="http://schemas.microsoft.com/office/powerpoint/2010/main" val="22273166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xmlns="" id="{5BAF7705-777E-4378-B7BA-EA86472CAAD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73768"/>
            <a:ext cx="5746281" cy="6184232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xmlns="" id="{6B7A94EF-64FF-43FD-904B-9A69FA0E68D3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77162" y="1773001"/>
            <a:ext cx="6668431" cy="464704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84831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: 圆角 2">
            <a:extLst>
              <a:ext uri="{FF2B5EF4-FFF2-40B4-BE49-F238E27FC236}">
                <a16:creationId xmlns:a16="http://schemas.microsoft.com/office/drawing/2014/main" xmlns="" id="{887B533C-CCA6-4734-964A-174B889D0D6E}"/>
              </a:ext>
            </a:extLst>
          </p:cNvPr>
          <p:cNvSpPr/>
          <p:nvPr/>
        </p:nvSpPr>
        <p:spPr>
          <a:xfrm>
            <a:off x="1273933" y="1493966"/>
            <a:ext cx="1133475" cy="7620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xmlns="" id="{FEF631BD-12A1-4430-BCFE-82FC517D4ECB}"/>
              </a:ext>
            </a:extLst>
          </p:cNvPr>
          <p:cNvSpPr/>
          <p:nvPr/>
        </p:nvSpPr>
        <p:spPr>
          <a:xfrm>
            <a:off x="1438959" y="1644134"/>
            <a:ext cx="803425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400" b="1" dirty="0">
                <a:solidFill>
                  <a:schemeClr val="bg1"/>
                </a:solidFill>
              </a:rPr>
              <a:t>学院</a:t>
            </a:r>
          </a:p>
        </p:txBody>
      </p:sp>
      <p:sp>
        <p:nvSpPr>
          <p:cNvPr id="4" name="矩形: 圆角 3">
            <a:extLst>
              <a:ext uri="{FF2B5EF4-FFF2-40B4-BE49-F238E27FC236}">
                <a16:creationId xmlns:a16="http://schemas.microsoft.com/office/drawing/2014/main" xmlns="" id="{0690EBAB-7275-4315-A3C4-06B05305612C}"/>
              </a:ext>
            </a:extLst>
          </p:cNvPr>
          <p:cNvSpPr/>
          <p:nvPr/>
        </p:nvSpPr>
        <p:spPr>
          <a:xfrm>
            <a:off x="1192970" y="4476750"/>
            <a:ext cx="1133475" cy="7620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sz="2000" b="1" dirty="0">
                <a:solidFill>
                  <a:schemeClr val="bg1"/>
                </a:solidFill>
              </a:rPr>
              <a:t>部门</a:t>
            </a: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xmlns="" id="{B751BB6F-4183-4AA2-897E-D3224201884D}"/>
              </a:ext>
            </a:extLst>
          </p:cNvPr>
          <p:cNvSpPr/>
          <p:nvPr/>
        </p:nvSpPr>
        <p:spPr>
          <a:xfrm>
            <a:off x="3095625" y="1100523"/>
            <a:ext cx="6810375" cy="4762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/>
              <a:t>1.</a:t>
            </a:r>
            <a:r>
              <a:rPr lang="zh-CN" altLang="en-US" dirty="0"/>
              <a:t>文件执行过程中有误疏漏，不清晰，“神仙打架”的地方</a:t>
            </a:r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xmlns="" id="{918DCB09-846D-4B8C-8F1C-7C3CC1B518E7}"/>
              </a:ext>
            </a:extLst>
          </p:cNvPr>
          <p:cNvSpPr/>
          <p:nvPr/>
        </p:nvSpPr>
        <p:spPr>
          <a:xfrm>
            <a:off x="3095625" y="2329248"/>
            <a:ext cx="6810375" cy="4762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/>
              <a:t>2.</a:t>
            </a:r>
            <a:r>
              <a:rPr lang="zh-CN" altLang="en-US" dirty="0"/>
              <a:t>有无学生犯事无法处理，无管理依据的情况</a:t>
            </a:r>
          </a:p>
        </p:txBody>
      </p:sp>
      <p:sp>
        <p:nvSpPr>
          <p:cNvPr id="7" name="左大括号 6">
            <a:extLst>
              <a:ext uri="{FF2B5EF4-FFF2-40B4-BE49-F238E27FC236}">
                <a16:creationId xmlns:a16="http://schemas.microsoft.com/office/drawing/2014/main" xmlns="" id="{0D454267-E8B1-409E-AA9D-3A33C4E18E53}"/>
              </a:ext>
            </a:extLst>
          </p:cNvPr>
          <p:cNvSpPr/>
          <p:nvPr/>
        </p:nvSpPr>
        <p:spPr>
          <a:xfrm>
            <a:off x="2655058" y="1323975"/>
            <a:ext cx="192917" cy="1314450"/>
          </a:xfrm>
          <a:prstGeom prst="leftBrac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8" name="左大括号 7">
            <a:extLst>
              <a:ext uri="{FF2B5EF4-FFF2-40B4-BE49-F238E27FC236}">
                <a16:creationId xmlns:a16="http://schemas.microsoft.com/office/drawing/2014/main" xmlns="" id="{D50EBD40-BE1A-4D2A-814D-7F06248D6C4C}"/>
              </a:ext>
            </a:extLst>
          </p:cNvPr>
          <p:cNvSpPr/>
          <p:nvPr/>
        </p:nvSpPr>
        <p:spPr>
          <a:xfrm>
            <a:off x="2655058" y="4162425"/>
            <a:ext cx="192917" cy="1314450"/>
          </a:xfrm>
          <a:prstGeom prst="leftBrac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xmlns="" id="{B02F32DE-C597-430B-8DB1-E208AC86A25C}"/>
              </a:ext>
            </a:extLst>
          </p:cNvPr>
          <p:cNvSpPr/>
          <p:nvPr/>
        </p:nvSpPr>
        <p:spPr>
          <a:xfrm>
            <a:off x="3019424" y="3887659"/>
            <a:ext cx="6810375" cy="4762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/>
              <a:t>1.</a:t>
            </a:r>
            <a:r>
              <a:rPr lang="zh-CN" altLang="en-US" dirty="0"/>
              <a:t>文件是否与时俱进，能够跟上学生管理的要求</a:t>
            </a:r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xmlns="" id="{5E4312F3-DC28-451A-9D74-583E23C9847C}"/>
              </a:ext>
            </a:extLst>
          </p:cNvPr>
          <p:cNvSpPr/>
          <p:nvPr/>
        </p:nvSpPr>
        <p:spPr>
          <a:xfrm>
            <a:off x="3019424" y="5181600"/>
            <a:ext cx="6810375" cy="47625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dirty="0"/>
              <a:t>2.</a:t>
            </a:r>
            <a:r>
              <a:rPr lang="zh-CN" altLang="en-US" dirty="0"/>
              <a:t>学生管理的要求是否清晰，处理得当，“不得”有没有后续手段</a:t>
            </a:r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xmlns="" id="{B27BDFEB-EC3E-4CBA-A34A-362F9A3CE2F6}"/>
              </a:ext>
            </a:extLst>
          </p:cNvPr>
          <p:cNvSpPr/>
          <p:nvPr/>
        </p:nvSpPr>
        <p:spPr>
          <a:xfrm>
            <a:off x="726325" y="2446423"/>
            <a:ext cx="2133918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2000" b="1" dirty="0">
                <a:solidFill>
                  <a:srgbClr val="FF0000"/>
                </a:solidFill>
              </a:rPr>
              <a:t>（</a:t>
            </a:r>
            <a:r>
              <a:rPr lang="en-US" altLang="zh-CN" sz="2000" b="1" dirty="0">
                <a:solidFill>
                  <a:srgbClr val="FF0000"/>
                </a:solidFill>
              </a:rPr>
              <a:t>5</a:t>
            </a:r>
            <a:r>
              <a:rPr lang="zh-CN" altLang="en-US" sz="2000" b="1" dirty="0">
                <a:solidFill>
                  <a:srgbClr val="FF0000"/>
                </a:solidFill>
              </a:rPr>
              <a:t>条修改意见）</a:t>
            </a:r>
          </a:p>
        </p:txBody>
      </p:sp>
    </p:spTree>
    <p:extLst>
      <p:ext uri="{BB962C8B-B14F-4D97-AF65-F5344CB8AC3E}">
        <p14:creationId xmlns:p14="http://schemas.microsoft.com/office/powerpoint/2010/main" val="33485718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xmlns="" id="{1DE195F3-F186-421A-BA5A-1182BE28138C}"/>
              </a:ext>
            </a:extLst>
          </p:cNvPr>
          <p:cNvSpPr/>
          <p:nvPr/>
        </p:nvSpPr>
        <p:spPr>
          <a:xfrm>
            <a:off x="84737" y="0"/>
            <a:ext cx="3775393" cy="70788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4000" dirty="0">
                <a:solidFill>
                  <a:schemeClr val="bg1"/>
                </a:solidFill>
              </a:rPr>
              <a:t>文件修订的部门</a:t>
            </a:r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xmlns="" id="{8D726B2E-F9BC-4D21-B327-C2BB2AD8BFC4}"/>
              </a:ext>
            </a:extLst>
          </p:cNvPr>
          <p:cNvSpPr/>
          <p:nvPr/>
        </p:nvSpPr>
        <p:spPr>
          <a:xfrm>
            <a:off x="1224424" y="1164201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zh-CN" altLang="en-US" dirty="0"/>
              <a:t>教务处</a:t>
            </a:r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xmlns="" id="{FB8A2B7E-D1FF-43AA-B2BB-F8FD632BCFE0}"/>
              </a:ext>
            </a:extLst>
          </p:cNvPr>
          <p:cNvSpPr/>
          <p:nvPr/>
        </p:nvSpPr>
        <p:spPr>
          <a:xfrm>
            <a:off x="1224424" y="4062000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zh-CN" altLang="en-US" dirty="0"/>
              <a:t>学生处</a:t>
            </a: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xmlns="" id="{4FA4887E-DBC8-45FD-B349-EE72A092E5B7}"/>
              </a:ext>
            </a:extLst>
          </p:cNvPr>
          <p:cNvSpPr/>
          <p:nvPr/>
        </p:nvSpPr>
        <p:spPr>
          <a:xfrm>
            <a:off x="6650646" y="5814066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zh-CN" altLang="en-US" dirty="0"/>
              <a:t>纪检监察处</a:t>
            </a:r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xmlns="" id="{468520AB-D504-4C18-9F43-22B01AC8581A}"/>
              </a:ext>
            </a:extLst>
          </p:cNvPr>
          <p:cNvSpPr/>
          <p:nvPr/>
        </p:nvSpPr>
        <p:spPr>
          <a:xfrm>
            <a:off x="712786" y="2954320"/>
            <a:ext cx="6096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zh-CN" altLang="en-US" dirty="0"/>
              <a:t>后勤管理处</a:t>
            </a: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xmlns="" id="{CD34AD3F-8AC7-4159-8E4A-3E8CFFA33F36}"/>
              </a:ext>
            </a:extLst>
          </p:cNvPr>
          <p:cNvSpPr/>
          <p:nvPr/>
        </p:nvSpPr>
        <p:spPr>
          <a:xfrm>
            <a:off x="6766062" y="1668057"/>
            <a:ext cx="11079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dirty="0"/>
              <a:t>实训中心</a:t>
            </a: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xmlns="" id="{E9FFA83D-FE0A-4997-B413-706FE7196594}"/>
              </a:ext>
            </a:extLst>
          </p:cNvPr>
          <p:cNvSpPr/>
          <p:nvPr/>
        </p:nvSpPr>
        <p:spPr>
          <a:xfrm>
            <a:off x="6996895" y="3523436"/>
            <a:ext cx="8771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dirty="0"/>
              <a:t>图书馆</a:t>
            </a: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xmlns="" id="{3081882F-24AB-47E4-9108-27BCDA5C264E}"/>
              </a:ext>
            </a:extLst>
          </p:cNvPr>
          <p:cNvSpPr/>
          <p:nvPr/>
        </p:nvSpPr>
        <p:spPr>
          <a:xfrm>
            <a:off x="1224424" y="2021410"/>
            <a:ext cx="877163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dirty="0"/>
              <a:t>保卫处</a:t>
            </a:r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xmlns="" id="{3D1E31FD-AA84-4C3F-92D7-8C33D2A03167}"/>
              </a:ext>
            </a:extLst>
          </p:cNvPr>
          <p:cNvSpPr/>
          <p:nvPr/>
        </p:nvSpPr>
        <p:spPr>
          <a:xfrm>
            <a:off x="864437" y="5629400"/>
            <a:ext cx="11079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dirty="0"/>
              <a:t>心理中心</a:t>
            </a:r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xmlns="" id="{5DBF0F60-2788-429E-8932-0E5905B58A4B}"/>
              </a:ext>
            </a:extLst>
          </p:cNvPr>
          <p:cNvSpPr/>
          <p:nvPr/>
        </p:nvSpPr>
        <p:spPr>
          <a:xfrm>
            <a:off x="6694291" y="2636265"/>
            <a:ext cx="156966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dirty="0"/>
              <a:t>资产经营公司</a:t>
            </a:r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xmlns="" id="{6D372FF6-634A-4427-B320-1272702C8C70}"/>
              </a:ext>
            </a:extLst>
          </p:cNvPr>
          <p:cNvSpPr/>
          <p:nvPr/>
        </p:nvSpPr>
        <p:spPr>
          <a:xfrm>
            <a:off x="6790657" y="4706386"/>
            <a:ext cx="11079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dirty="0"/>
              <a:t>信息中心</a:t>
            </a:r>
          </a:p>
        </p:txBody>
      </p:sp>
      <p:sp>
        <p:nvSpPr>
          <p:cNvPr id="14" name="左大括号 13">
            <a:extLst>
              <a:ext uri="{FF2B5EF4-FFF2-40B4-BE49-F238E27FC236}">
                <a16:creationId xmlns:a16="http://schemas.microsoft.com/office/drawing/2014/main" xmlns="" id="{4CF2B2E7-FB36-41F1-92E5-D986CB132309}"/>
              </a:ext>
            </a:extLst>
          </p:cNvPr>
          <p:cNvSpPr/>
          <p:nvPr/>
        </p:nvSpPr>
        <p:spPr>
          <a:xfrm>
            <a:off x="2367815" y="3755777"/>
            <a:ext cx="269508" cy="981777"/>
          </a:xfrm>
          <a:prstGeom prst="leftBrac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5" name="矩形 14">
            <a:extLst>
              <a:ext uri="{FF2B5EF4-FFF2-40B4-BE49-F238E27FC236}">
                <a16:creationId xmlns:a16="http://schemas.microsoft.com/office/drawing/2014/main" xmlns="" id="{F2AC2F19-9945-44ED-BBCA-36EB29792B9F}"/>
              </a:ext>
            </a:extLst>
          </p:cNvPr>
          <p:cNvSpPr/>
          <p:nvPr/>
        </p:nvSpPr>
        <p:spPr>
          <a:xfrm>
            <a:off x="2637323" y="3335761"/>
            <a:ext cx="2784909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1200" dirty="0"/>
              <a:t>增加：</a:t>
            </a:r>
            <a:endParaRPr lang="en-US" altLang="zh-CN" sz="1200" dirty="0"/>
          </a:p>
          <a:p>
            <a:r>
              <a:rPr lang="en-US" altLang="zh-CN" sz="1200" dirty="0"/>
              <a:t>1.《</a:t>
            </a:r>
            <a:r>
              <a:rPr lang="zh-CN" altLang="en-US" sz="1200" dirty="0"/>
              <a:t>广东科学技术职业学院校内实践岗管理办法</a:t>
            </a:r>
            <a:r>
              <a:rPr lang="en-US" altLang="zh-CN" sz="1200" dirty="0"/>
              <a:t>》</a:t>
            </a:r>
          </a:p>
          <a:p>
            <a:r>
              <a:rPr lang="en-US" altLang="zh-CN" sz="1200" dirty="0"/>
              <a:t>2.《</a:t>
            </a:r>
            <a:r>
              <a:rPr lang="zh-CN" altLang="en-US" sz="1200" dirty="0"/>
              <a:t>广东科学技术职业学院校内技术助理岗管理办法</a:t>
            </a:r>
            <a:r>
              <a:rPr lang="en-US" altLang="zh-CN" sz="1200" dirty="0"/>
              <a:t>》</a:t>
            </a:r>
            <a:endParaRPr lang="zh-CN" altLang="en-US" sz="1200" dirty="0"/>
          </a:p>
        </p:txBody>
      </p:sp>
      <p:sp>
        <p:nvSpPr>
          <p:cNvPr id="16" name="矩形 15">
            <a:extLst>
              <a:ext uri="{FF2B5EF4-FFF2-40B4-BE49-F238E27FC236}">
                <a16:creationId xmlns:a16="http://schemas.microsoft.com/office/drawing/2014/main" xmlns="" id="{659F85A7-54FD-46C8-BB26-1E7AE323AB06}"/>
              </a:ext>
            </a:extLst>
          </p:cNvPr>
          <p:cNvSpPr/>
          <p:nvPr/>
        </p:nvSpPr>
        <p:spPr>
          <a:xfrm>
            <a:off x="2637323" y="4605939"/>
            <a:ext cx="3833914" cy="2769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spcBef>
                <a:spcPct val="30000"/>
              </a:spcBef>
              <a:defRPr/>
            </a:pPr>
            <a:r>
              <a:rPr lang="zh-CN" altLang="en-US" sz="1200" dirty="0"/>
              <a:t>修订</a:t>
            </a:r>
            <a:r>
              <a:rPr lang="en-US" altLang="zh-CN" sz="1200" dirty="0"/>
              <a:t>《</a:t>
            </a:r>
            <a:r>
              <a:rPr lang="zh-CN" altLang="en-US" sz="1200" dirty="0"/>
              <a:t>广东科学技术职业学院学生勤工助学管理办法</a:t>
            </a:r>
            <a:r>
              <a:rPr lang="en-US" altLang="zh-CN" sz="1200" dirty="0"/>
              <a:t>》</a:t>
            </a:r>
          </a:p>
        </p:txBody>
      </p:sp>
    </p:spTree>
    <p:extLst>
      <p:ext uri="{BB962C8B-B14F-4D97-AF65-F5344CB8AC3E}">
        <p14:creationId xmlns:p14="http://schemas.microsoft.com/office/powerpoint/2010/main" val="2635937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xmlns="" id="{9A615D40-950C-4413-9071-F01A02E9FD1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4722829" cy="6777872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xmlns="" id="{877F8A6E-930F-4E4F-B8E0-A5891403C37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22829" y="0"/>
            <a:ext cx="4551800" cy="6858000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xmlns="" id="{E13CE193-9F84-4D83-B5E7-592325BA6DC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48056" y="2590116"/>
            <a:ext cx="3243943" cy="2238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61995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图片 6">
            <a:extLst>
              <a:ext uri="{FF2B5EF4-FFF2-40B4-BE49-F238E27FC236}">
                <a16:creationId xmlns:a16="http://schemas.microsoft.com/office/drawing/2014/main" xmlns="" id="{B244A3B3-4DFB-4939-BF40-4667E4D971D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65649" y="-2358"/>
            <a:ext cx="4882118" cy="6860357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xmlns="" id="{3C33D3B0-F660-42D5-ACCB-0ADDBAFE332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15582" y="0"/>
            <a:ext cx="4217906" cy="6819900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xmlns="" id="{EAE51F2D-2031-43DB-A7DC-1CE08B8B497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7646" y="0"/>
            <a:ext cx="4572000" cy="63055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39580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圆角矩形 18"/>
          <p:cNvSpPr/>
          <p:nvPr/>
        </p:nvSpPr>
        <p:spPr>
          <a:xfrm>
            <a:off x="1988017" y="4710718"/>
            <a:ext cx="4850215" cy="101881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8" name="圆角矩形 17"/>
          <p:cNvSpPr/>
          <p:nvPr/>
        </p:nvSpPr>
        <p:spPr>
          <a:xfrm>
            <a:off x="1934043" y="3399419"/>
            <a:ext cx="4850215" cy="101881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4" name="圆角矩形 3"/>
          <p:cNvSpPr/>
          <p:nvPr/>
        </p:nvSpPr>
        <p:spPr>
          <a:xfrm>
            <a:off x="1974827" y="2297422"/>
            <a:ext cx="4768645" cy="77435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3" name="直接连接符 2"/>
          <p:cNvCxnSpPr/>
          <p:nvPr/>
        </p:nvCxnSpPr>
        <p:spPr>
          <a:xfrm>
            <a:off x="587170" y="1882161"/>
            <a:ext cx="10801350" cy="0"/>
          </a:xfrm>
          <a:prstGeom prst="line">
            <a:avLst/>
          </a:prstGeom>
          <a:ln w="63500">
            <a:solidFill>
              <a:schemeClr val="accent1">
                <a:alpha val="6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矩形 6"/>
          <p:cNvSpPr/>
          <p:nvPr/>
        </p:nvSpPr>
        <p:spPr>
          <a:xfrm>
            <a:off x="2132680" y="2433191"/>
            <a:ext cx="4452937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600"/>
              </a:spcBef>
              <a:spcAft>
                <a:spcPts val="0"/>
              </a:spcAft>
              <a:defRPr/>
            </a:pPr>
            <a:r>
              <a:rPr lang="zh-CN" altLang="en-US" sz="2800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教育部</a:t>
            </a:r>
            <a:r>
              <a:rPr lang="en-US" altLang="zh-CN" sz="2800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2017</a:t>
            </a:r>
            <a:r>
              <a:rPr lang="zh-CN" altLang="en-US" sz="2800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年颁布</a:t>
            </a:r>
            <a:r>
              <a:rPr lang="en-US" altLang="zh-CN" sz="2800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41</a:t>
            </a:r>
            <a:r>
              <a:rPr lang="zh-CN" altLang="en-US" sz="2800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号令</a:t>
            </a:r>
          </a:p>
        </p:txBody>
      </p:sp>
      <p:sp>
        <p:nvSpPr>
          <p:cNvPr id="8" name="任意多边形 7"/>
          <p:cNvSpPr/>
          <p:nvPr/>
        </p:nvSpPr>
        <p:spPr>
          <a:xfrm>
            <a:off x="903287" y="2317137"/>
            <a:ext cx="852488" cy="820738"/>
          </a:xfrm>
          <a:custGeom>
            <a:avLst/>
            <a:gdLst>
              <a:gd name="connsiteX0" fmla="*/ 731405 w 805744"/>
              <a:gd name="connsiteY0" fmla="*/ 0 h 805744"/>
              <a:gd name="connsiteX1" fmla="*/ 805744 w 805744"/>
              <a:gd name="connsiteY1" fmla="*/ 74339 h 805744"/>
              <a:gd name="connsiteX2" fmla="*/ 805743 w 805744"/>
              <a:gd name="connsiteY2" fmla="*/ 731407 h 805744"/>
              <a:gd name="connsiteX3" fmla="*/ 731406 w 805744"/>
              <a:gd name="connsiteY3" fmla="*/ 805744 h 805744"/>
              <a:gd name="connsiteX4" fmla="*/ 74339 w 805744"/>
              <a:gd name="connsiteY4" fmla="*/ 805744 h 805744"/>
              <a:gd name="connsiteX5" fmla="*/ 0 w 805744"/>
              <a:gd name="connsiteY5" fmla="*/ 731406 h 805744"/>
              <a:gd name="connsiteX6" fmla="*/ 0 w 805744"/>
              <a:gd name="connsiteY6" fmla="*/ 74338 h 805744"/>
              <a:gd name="connsiteX7" fmla="*/ 21773 w 805744"/>
              <a:gd name="connsiteY7" fmla="*/ 21773 h 805744"/>
              <a:gd name="connsiteX8" fmla="*/ 74337 w 805744"/>
              <a:gd name="connsiteY8" fmla="*/ 1 h 8057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05744" h="805744">
                <a:moveTo>
                  <a:pt x="731405" y="0"/>
                </a:moveTo>
                <a:cubicBezTo>
                  <a:pt x="772461" y="1"/>
                  <a:pt x="805743" y="33283"/>
                  <a:pt x="805744" y="74339"/>
                </a:cubicBezTo>
                <a:lnTo>
                  <a:pt x="805743" y="731407"/>
                </a:lnTo>
                <a:cubicBezTo>
                  <a:pt x="805745" y="772462"/>
                  <a:pt x="772462" y="805745"/>
                  <a:pt x="731406" y="805744"/>
                </a:cubicBezTo>
                <a:lnTo>
                  <a:pt x="74339" y="805744"/>
                </a:lnTo>
                <a:cubicBezTo>
                  <a:pt x="33282" y="805743"/>
                  <a:pt x="1" y="772462"/>
                  <a:pt x="0" y="731406"/>
                </a:cubicBezTo>
                <a:lnTo>
                  <a:pt x="0" y="74338"/>
                </a:lnTo>
                <a:cubicBezTo>
                  <a:pt x="1" y="53810"/>
                  <a:pt x="8320" y="35226"/>
                  <a:pt x="21773" y="21773"/>
                </a:cubicBezTo>
                <a:cubicBezTo>
                  <a:pt x="35226" y="8320"/>
                  <a:pt x="53810" y="0"/>
                  <a:pt x="74337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>
              <a:cs typeface="+mn-ea"/>
              <a:sym typeface="+mn-lt"/>
            </a:endParaRPr>
          </a:p>
        </p:txBody>
      </p:sp>
      <p:sp>
        <p:nvSpPr>
          <p:cNvPr id="9" name="文本框 8"/>
          <p:cNvSpPr txBox="1"/>
          <p:nvPr/>
        </p:nvSpPr>
        <p:spPr>
          <a:xfrm>
            <a:off x="903287" y="2496524"/>
            <a:ext cx="889000" cy="4619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2400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溯源</a:t>
            </a:r>
          </a:p>
        </p:txBody>
      </p:sp>
      <p:sp>
        <p:nvSpPr>
          <p:cNvPr id="11" name="矩形 10"/>
          <p:cNvSpPr/>
          <p:nvPr/>
        </p:nvSpPr>
        <p:spPr>
          <a:xfrm>
            <a:off x="2091898" y="3483445"/>
            <a:ext cx="4556593" cy="9079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spcBef>
                <a:spcPts val="600"/>
              </a:spcBef>
              <a:spcAft>
                <a:spcPts val="0"/>
              </a:spcAft>
              <a:defRPr/>
            </a:pPr>
            <a:r>
              <a:rPr lang="zh-CN" altLang="en-US" sz="2400" b="1" dirty="0">
                <a:solidFill>
                  <a:schemeClr val="bg1">
                    <a:alpha val="90000"/>
                  </a:schemeClr>
                </a:solidFill>
                <a:latin typeface="+mn-lt"/>
                <a:ea typeface="+mn-ea"/>
                <a:cs typeface="+mn-ea"/>
                <a:sym typeface="+mn-lt"/>
              </a:rPr>
              <a:t>维护校园稳定，保证学校秩序</a:t>
            </a:r>
            <a:endParaRPr lang="en-US" altLang="zh-CN" sz="2400" b="1" dirty="0">
              <a:solidFill>
                <a:schemeClr val="bg1">
                  <a:alpha val="90000"/>
                </a:schemeClr>
              </a:solidFill>
              <a:latin typeface="+mn-lt"/>
              <a:ea typeface="+mn-ea"/>
              <a:cs typeface="+mn-ea"/>
              <a:sym typeface="+mn-lt"/>
            </a:endParaRPr>
          </a:p>
          <a:p>
            <a:pPr algn="ctr" fontAlgn="auto">
              <a:spcBef>
                <a:spcPts val="600"/>
              </a:spcBef>
              <a:spcAft>
                <a:spcPts val="0"/>
              </a:spcAft>
              <a:defRPr/>
            </a:pPr>
            <a:r>
              <a:rPr lang="zh-CN" altLang="en-US" sz="2400" b="1" dirty="0">
                <a:solidFill>
                  <a:schemeClr val="bg1">
                    <a:alpha val="90000"/>
                  </a:schemeClr>
                </a:solidFill>
                <a:latin typeface="+mn-lt"/>
                <a:ea typeface="+mn-ea"/>
                <a:cs typeface="+mn-ea"/>
                <a:sym typeface="+mn-lt"/>
              </a:rPr>
              <a:t>规范学生行为</a:t>
            </a:r>
          </a:p>
        </p:txBody>
      </p:sp>
      <p:sp>
        <p:nvSpPr>
          <p:cNvPr id="12" name="任意多边形 11"/>
          <p:cNvSpPr/>
          <p:nvPr/>
        </p:nvSpPr>
        <p:spPr>
          <a:xfrm>
            <a:off x="885825" y="3418128"/>
            <a:ext cx="852488" cy="822325"/>
          </a:xfrm>
          <a:custGeom>
            <a:avLst/>
            <a:gdLst>
              <a:gd name="connsiteX0" fmla="*/ 731405 w 805744"/>
              <a:gd name="connsiteY0" fmla="*/ 0 h 805744"/>
              <a:gd name="connsiteX1" fmla="*/ 805744 w 805744"/>
              <a:gd name="connsiteY1" fmla="*/ 74339 h 805744"/>
              <a:gd name="connsiteX2" fmla="*/ 805743 w 805744"/>
              <a:gd name="connsiteY2" fmla="*/ 731407 h 805744"/>
              <a:gd name="connsiteX3" fmla="*/ 731406 w 805744"/>
              <a:gd name="connsiteY3" fmla="*/ 805744 h 805744"/>
              <a:gd name="connsiteX4" fmla="*/ 74339 w 805744"/>
              <a:gd name="connsiteY4" fmla="*/ 805744 h 805744"/>
              <a:gd name="connsiteX5" fmla="*/ 0 w 805744"/>
              <a:gd name="connsiteY5" fmla="*/ 731406 h 805744"/>
              <a:gd name="connsiteX6" fmla="*/ 0 w 805744"/>
              <a:gd name="connsiteY6" fmla="*/ 74338 h 805744"/>
              <a:gd name="connsiteX7" fmla="*/ 21773 w 805744"/>
              <a:gd name="connsiteY7" fmla="*/ 21773 h 805744"/>
              <a:gd name="connsiteX8" fmla="*/ 74337 w 805744"/>
              <a:gd name="connsiteY8" fmla="*/ 1 h 8057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05744" h="805744">
                <a:moveTo>
                  <a:pt x="731405" y="0"/>
                </a:moveTo>
                <a:cubicBezTo>
                  <a:pt x="772461" y="1"/>
                  <a:pt x="805743" y="33283"/>
                  <a:pt x="805744" y="74339"/>
                </a:cubicBezTo>
                <a:lnTo>
                  <a:pt x="805743" y="731407"/>
                </a:lnTo>
                <a:cubicBezTo>
                  <a:pt x="805745" y="772462"/>
                  <a:pt x="772462" y="805745"/>
                  <a:pt x="731406" y="805744"/>
                </a:cubicBezTo>
                <a:lnTo>
                  <a:pt x="74339" y="805744"/>
                </a:lnTo>
                <a:cubicBezTo>
                  <a:pt x="33282" y="805743"/>
                  <a:pt x="1" y="772462"/>
                  <a:pt x="0" y="731406"/>
                </a:cubicBezTo>
                <a:lnTo>
                  <a:pt x="0" y="74338"/>
                </a:lnTo>
                <a:cubicBezTo>
                  <a:pt x="1" y="53810"/>
                  <a:pt x="8320" y="35226"/>
                  <a:pt x="21773" y="21773"/>
                </a:cubicBezTo>
                <a:cubicBezTo>
                  <a:pt x="35226" y="8320"/>
                  <a:pt x="53810" y="0"/>
                  <a:pt x="74337" y="1"/>
                </a:cubicBezTo>
                <a:close/>
              </a:path>
            </a:pathLst>
          </a:custGeom>
          <a:solidFill>
            <a:schemeClr val="accent2">
              <a:alpha val="9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>
              <a:cs typeface="+mn-ea"/>
              <a:sym typeface="+mn-lt"/>
            </a:endParaRPr>
          </a:p>
        </p:txBody>
      </p:sp>
      <p:sp>
        <p:nvSpPr>
          <p:cNvPr id="13" name="文本框 12"/>
          <p:cNvSpPr txBox="1"/>
          <p:nvPr/>
        </p:nvSpPr>
        <p:spPr>
          <a:xfrm>
            <a:off x="903287" y="3572849"/>
            <a:ext cx="889000" cy="4619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2400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目的</a:t>
            </a:r>
          </a:p>
        </p:txBody>
      </p:sp>
      <p:sp>
        <p:nvSpPr>
          <p:cNvPr id="15" name="矩形 14"/>
          <p:cNvSpPr/>
          <p:nvPr/>
        </p:nvSpPr>
        <p:spPr>
          <a:xfrm>
            <a:off x="2177756" y="4986991"/>
            <a:ext cx="4470735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 fontAlgn="auto">
              <a:spcBef>
                <a:spcPts val="600"/>
              </a:spcBef>
              <a:spcAft>
                <a:spcPts val="0"/>
              </a:spcAft>
              <a:defRPr/>
            </a:pPr>
            <a:r>
              <a:rPr lang="zh-CN" altLang="en-US" sz="2800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实现立德树人根本任务</a:t>
            </a:r>
          </a:p>
        </p:txBody>
      </p:sp>
      <p:sp>
        <p:nvSpPr>
          <p:cNvPr id="16" name="任意多边形 15"/>
          <p:cNvSpPr/>
          <p:nvPr/>
        </p:nvSpPr>
        <p:spPr>
          <a:xfrm>
            <a:off x="903287" y="4607252"/>
            <a:ext cx="852488" cy="820737"/>
          </a:xfrm>
          <a:custGeom>
            <a:avLst/>
            <a:gdLst>
              <a:gd name="connsiteX0" fmla="*/ 731405 w 805744"/>
              <a:gd name="connsiteY0" fmla="*/ 0 h 805744"/>
              <a:gd name="connsiteX1" fmla="*/ 805744 w 805744"/>
              <a:gd name="connsiteY1" fmla="*/ 74339 h 805744"/>
              <a:gd name="connsiteX2" fmla="*/ 805743 w 805744"/>
              <a:gd name="connsiteY2" fmla="*/ 731407 h 805744"/>
              <a:gd name="connsiteX3" fmla="*/ 731406 w 805744"/>
              <a:gd name="connsiteY3" fmla="*/ 805744 h 805744"/>
              <a:gd name="connsiteX4" fmla="*/ 74339 w 805744"/>
              <a:gd name="connsiteY4" fmla="*/ 805744 h 805744"/>
              <a:gd name="connsiteX5" fmla="*/ 0 w 805744"/>
              <a:gd name="connsiteY5" fmla="*/ 731406 h 805744"/>
              <a:gd name="connsiteX6" fmla="*/ 0 w 805744"/>
              <a:gd name="connsiteY6" fmla="*/ 74338 h 805744"/>
              <a:gd name="connsiteX7" fmla="*/ 21773 w 805744"/>
              <a:gd name="connsiteY7" fmla="*/ 21773 h 805744"/>
              <a:gd name="connsiteX8" fmla="*/ 74337 w 805744"/>
              <a:gd name="connsiteY8" fmla="*/ 1 h 8057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05744" h="805744">
                <a:moveTo>
                  <a:pt x="731405" y="0"/>
                </a:moveTo>
                <a:cubicBezTo>
                  <a:pt x="772461" y="1"/>
                  <a:pt x="805743" y="33283"/>
                  <a:pt x="805744" y="74339"/>
                </a:cubicBezTo>
                <a:lnTo>
                  <a:pt x="805743" y="731407"/>
                </a:lnTo>
                <a:cubicBezTo>
                  <a:pt x="805745" y="772462"/>
                  <a:pt x="772462" y="805745"/>
                  <a:pt x="731406" y="805744"/>
                </a:cubicBezTo>
                <a:lnTo>
                  <a:pt x="74339" y="805744"/>
                </a:lnTo>
                <a:cubicBezTo>
                  <a:pt x="33282" y="805743"/>
                  <a:pt x="1" y="772462"/>
                  <a:pt x="0" y="731406"/>
                </a:cubicBezTo>
                <a:lnTo>
                  <a:pt x="0" y="74338"/>
                </a:lnTo>
                <a:cubicBezTo>
                  <a:pt x="1" y="53810"/>
                  <a:pt x="8320" y="35226"/>
                  <a:pt x="21773" y="21773"/>
                </a:cubicBezTo>
                <a:cubicBezTo>
                  <a:pt x="35226" y="8320"/>
                  <a:pt x="53810" y="0"/>
                  <a:pt x="74337" y="1"/>
                </a:cubicBezTo>
                <a:close/>
              </a:path>
            </a:pathLst>
          </a:custGeom>
          <a:solidFill>
            <a:schemeClr val="accent2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>
              <a:cs typeface="+mn-ea"/>
              <a:sym typeface="+mn-lt"/>
            </a:endParaRPr>
          </a:p>
        </p:txBody>
      </p:sp>
      <p:sp>
        <p:nvSpPr>
          <p:cNvPr id="17" name="文本框 16"/>
          <p:cNvSpPr txBox="1"/>
          <p:nvPr/>
        </p:nvSpPr>
        <p:spPr>
          <a:xfrm>
            <a:off x="866775" y="4786639"/>
            <a:ext cx="889000" cy="46196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2400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结果</a:t>
            </a:r>
          </a:p>
        </p:txBody>
      </p:sp>
      <p:pic>
        <p:nvPicPr>
          <p:cNvPr id="14" name="图片 13">
            <a:extLst>
              <a:ext uri="{FF2B5EF4-FFF2-40B4-BE49-F238E27FC236}">
                <a16:creationId xmlns:a16="http://schemas.microsoft.com/office/drawing/2014/main" xmlns="" id="{F4841B07-16A5-4A69-9C61-CF4C87CA39CE}"/>
              </a:ext>
            </a:extLst>
          </p:cNvPr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34164" y="2144388"/>
            <a:ext cx="3321272" cy="4016406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sp>
        <p:nvSpPr>
          <p:cNvPr id="2" name="矩形 1">
            <a:extLst>
              <a:ext uri="{FF2B5EF4-FFF2-40B4-BE49-F238E27FC236}">
                <a16:creationId xmlns:a16="http://schemas.microsoft.com/office/drawing/2014/main" xmlns="" id="{AD1E80BF-1EB2-40C0-8F7C-ADCFA09631B3}"/>
              </a:ext>
            </a:extLst>
          </p:cNvPr>
          <p:cNvSpPr/>
          <p:nvPr/>
        </p:nvSpPr>
        <p:spPr>
          <a:xfrm>
            <a:off x="2177756" y="1082933"/>
            <a:ext cx="7317044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4000" b="1" dirty="0">
                <a:solidFill>
                  <a:schemeClr val="accent2"/>
                </a:solidFill>
                <a:latin typeface="+mn-lt"/>
                <a:ea typeface="+mn-ea"/>
                <a:cs typeface="+mn-ea"/>
                <a:sym typeface="+mn-lt"/>
              </a:rPr>
              <a:t>学生管理文件修订工作的意义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  <p:bldP spid="13" grpId="0"/>
      <p:bldP spid="17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xmlns="" id="{ACC257BB-D842-4330-9F2E-399548FDFBD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27326" y="-78410"/>
            <a:ext cx="4498200" cy="6936410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xmlns="" id="{910CFB87-E20D-43C6-9635-FF7FE72268F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06930" y="-78410"/>
            <a:ext cx="4498200" cy="6936410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xmlns="" id="{B5E4BFAB-11DE-4E97-98B3-15EBB640051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321334" y="-78410"/>
            <a:ext cx="4037814" cy="6936410"/>
          </a:xfrm>
          <a:prstGeom prst="rect">
            <a:avLst/>
          </a:prstGeom>
        </p:spPr>
      </p:pic>
      <p:sp>
        <p:nvSpPr>
          <p:cNvPr id="2" name="矩形 1"/>
          <p:cNvSpPr/>
          <p:nvPr/>
        </p:nvSpPr>
        <p:spPr>
          <a:xfrm>
            <a:off x="4115271" y="66492"/>
            <a:ext cx="71048" cy="6646606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6" name="矩形 5"/>
          <p:cNvSpPr/>
          <p:nvPr/>
        </p:nvSpPr>
        <p:spPr>
          <a:xfrm>
            <a:off x="8554478" y="66492"/>
            <a:ext cx="71048" cy="6646606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1837625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7" name="图片 16">
            <a:extLst>
              <a:ext uri="{FF2B5EF4-FFF2-40B4-BE49-F238E27FC236}">
                <a16:creationId xmlns:a16="http://schemas.microsoft.com/office/drawing/2014/main" xmlns="" id="{1F249B43-2D3C-4D37-9CC2-22FF8A99868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4609322" cy="6858000"/>
          </a:xfrm>
          <a:prstGeom prst="rect">
            <a:avLst/>
          </a:prstGeom>
        </p:spPr>
      </p:pic>
      <p:pic>
        <p:nvPicPr>
          <p:cNvPr id="19" name="图片 18">
            <a:extLst>
              <a:ext uri="{FF2B5EF4-FFF2-40B4-BE49-F238E27FC236}">
                <a16:creationId xmlns:a16="http://schemas.microsoft.com/office/drawing/2014/main" xmlns="" id="{69D584AF-7A46-4578-81E2-25BC0AB8BDF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143210" y="0"/>
            <a:ext cx="4282333" cy="6762750"/>
          </a:xfrm>
          <a:prstGeom prst="rect">
            <a:avLst/>
          </a:prstGeom>
        </p:spPr>
      </p:pic>
      <p:pic>
        <p:nvPicPr>
          <p:cNvPr id="21" name="图片 20">
            <a:extLst>
              <a:ext uri="{FF2B5EF4-FFF2-40B4-BE49-F238E27FC236}">
                <a16:creationId xmlns:a16="http://schemas.microsoft.com/office/drawing/2014/main" xmlns="" id="{423C50C8-9ED4-41F1-AE92-FA64031128A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19053" y="0"/>
            <a:ext cx="4460033" cy="6819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103533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xmlns="" id="{F7500747-63C9-42FB-9101-8E2F03487DB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0"/>
            <a:ext cx="5987144" cy="6858000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xmlns="" id="{FEFB0838-A4CE-4F35-B8F9-1007D79C041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87143" y="0"/>
            <a:ext cx="6204857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06751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xmlns="" id="{ABAD117C-90D8-45F8-AE24-037304F455E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5910606" cy="6858000"/>
          </a:xfrm>
          <a:prstGeom prst="rect">
            <a:avLst/>
          </a:prstGeom>
        </p:spPr>
      </p:pic>
      <p:pic>
        <p:nvPicPr>
          <p:cNvPr id="5" name="图片 4">
            <a:extLst>
              <a:ext uri="{FF2B5EF4-FFF2-40B4-BE49-F238E27FC236}">
                <a16:creationId xmlns:a16="http://schemas.microsoft.com/office/drawing/2014/main" xmlns="" id="{3F5F65AF-6990-4535-B719-5E9116A31EB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10606" y="0"/>
            <a:ext cx="634981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50806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xmlns="" id="{715AD292-9CC4-47E2-AF35-09AAEAD70BEF}"/>
              </a:ext>
            </a:extLst>
          </p:cNvPr>
          <p:cNvSpPr/>
          <p:nvPr/>
        </p:nvSpPr>
        <p:spPr>
          <a:xfrm>
            <a:off x="717887" y="272534"/>
            <a:ext cx="203132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dirty="0"/>
              <a:t>学风指数编制工作</a:t>
            </a:r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xmlns="" id="{1A236050-C025-4F7A-949E-D053FBB6C54C}"/>
              </a:ext>
            </a:extLst>
          </p:cNvPr>
          <p:cNvSpPr/>
          <p:nvPr/>
        </p:nvSpPr>
        <p:spPr>
          <a:xfrm>
            <a:off x="4795940" y="801195"/>
            <a:ext cx="1237984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dirty="0"/>
              <a:t>出勤率</a:t>
            </a:r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xmlns="" id="{63099793-F4C5-4C07-A234-5770DFA74B70}"/>
              </a:ext>
            </a:extLst>
          </p:cNvPr>
          <p:cNvSpPr/>
          <p:nvPr/>
        </p:nvSpPr>
        <p:spPr>
          <a:xfrm>
            <a:off x="4484301" y="1898613"/>
            <a:ext cx="163378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dirty="0"/>
              <a:t>健康跑参与率 </a:t>
            </a: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xmlns="" id="{3C95CB1B-DFC7-488E-BC1D-E4610F3859CD}"/>
              </a:ext>
            </a:extLst>
          </p:cNvPr>
          <p:cNvSpPr/>
          <p:nvPr/>
        </p:nvSpPr>
        <p:spPr>
          <a:xfrm>
            <a:off x="4609568" y="2636072"/>
            <a:ext cx="1800493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dirty="0"/>
              <a:t>图书馆入馆率</a:t>
            </a:r>
            <a:endParaRPr lang="en-US" altLang="zh-CN" dirty="0"/>
          </a:p>
          <a:p>
            <a:r>
              <a:rPr lang="zh-CN" altLang="en-US" dirty="0"/>
              <a:t>学生借书阅览率</a:t>
            </a: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xmlns="" id="{DC37CA98-2444-4456-850D-088B7E5C237A}"/>
              </a:ext>
            </a:extLst>
          </p:cNvPr>
          <p:cNvSpPr/>
          <p:nvPr/>
        </p:nvSpPr>
        <p:spPr>
          <a:xfrm>
            <a:off x="4700603" y="3809613"/>
            <a:ext cx="163378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dirty="0"/>
              <a:t>宿舍违纪情况 </a:t>
            </a: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xmlns="" id="{DE14C596-9101-4E17-A09A-8BBA03872CF1}"/>
              </a:ext>
            </a:extLst>
          </p:cNvPr>
          <p:cNvSpPr/>
          <p:nvPr/>
        </p:nvSpPr>
        <p:spPr>
          <a:xfrm>
            <a:off x="4692923" y="4758416"/>
            <a:ext cx="163378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dirty="0"/>
              <a:t>班级课堂评价 </a:t>
            </a: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xmlns="" id="{2E5B967A-80AD-48FA-A87D-75970C004481}"/>
              </a:ext>
            </a:extLst>
          </p:cNvPr>
          <p:cNvSpPr/>
          <p:nvPr/>
        </p:nvSpPr>
        <p:spPr>
          <a:xfrm>
            <a:off x="5010086" y="5609896"/>
            <a:ext cx="11079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dirty="0"/>
              <a:t>学生获奖</a:t>
            </a:r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xmlns="" id="{8E6E6A5E-1592-4593-A1F4-1F24FA03C883}"/>
              </a:ext>
            </a:extLst>
          </p:cNvPr>
          <p:cNvSpPr/>
          <p:nvPr/>
        </p:nvSpPr>
        <p:spPr>
          <a:xfrm>
            <a:off x="614599" y="1045282"/>
            <a:ext cx="1495425" cy="45816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/>
              <a:t>学生工作处</a:t>
            </a:r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xmlns="" id="{571BCBB7-DFE9-4428-BBB9-B8801F29880B}"/>
              </a:ext>
            </a:extLst>
          </p:cNvPr>
          <p:cNvSpPr/>
          <p:nvPr/>
        </p:nvSpPr>
        <p:spPr>
          <a:xfrm>
            <a:off x="476243" y="2008793"/>
            <a:ext cx="1633781" cy="45816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/>
              <a:t>体育健康学院</a:t>
            </a:r>
          </a:p>
        </p:txBody>
      </p:sp>
      <p:sp>
        <p:nvSpPr>
          <p:cNvPr id="12" name="矩形 11">
            <a:extLst>
              <a:ext uri="{FF2B5EF4-FFF2-40B4-BE49-F238E27FC236}">
                <a16:creationId xmlns:a16="http://schemas.microsoft.com/office/drawing/2014/main" xmlns="" id="{6E6500B3-5080-4FC3-94D8-AAF4D3EC2385}"/>
              </a:ext>
            </a:extLst>
          </p:cNvPr>
          <p:cNvSpPr/>
          <p:nvPr/>
        </p:nvSpPr>
        <p:spPr>
          <a:xfrm>
            <a:off x="419095" y="2761746"/>
            <a:ext cx="1633781" cy="45816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/>
              <a:t>图书馆</a:t>
            </a:r>
          </a:p>
        </p:txBody>
      </p:sp>
      <p:sp>
        <p:nvSpPr>
          <p:cNvPr id="13" name="矩形 12">
            <a:extLst>
              <a:ext uri="{FF2B5EF4-FFF2-40B4-BE49-F238E27FC236}">
                <a16:creationId xmlns:a16="http://schemas.microsoft.com/office/drawing/2014/main" xmlns="" id="{65E00A7D-B005-4B10-8FA8-496C079F594D}"/>
              </a:ext>
            </a:extLst>
          </p:cNvPr>
          <p:cNvSpPr/>
          <p:nvPr/>
        </p:nvSpPr>
        <p:spPr>
          <a:xfrm>
            <a:off x="419097" y="3852414"/>
            <a:ext cx="1633781" cy="45816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/>
              <a:t>保卫处</a:t>
            </a:r>
          </a:p>
        </p:txBody>
      </p:sp>
      <p:sp>
        <p:nvSpPr>
          <p:cNvPr id="14" name="矩形 13">
            <a:extLst>
              <a:ext uri="{FF2B5EF4-FFF2-40B4-BE49-F238E27FC236}">
                <a16:creationId xmlns:a16="http://schemas.microsoft.com/office/drawing/2014/main" xmlns="" id="{85BDF381-75BA-4EDF-B906-A3A27B94E754}"/>
              </a:ext>
            </a:extLst>
          </p:cNvPr>
          <p:cNvSpPr/>
          <p:nvPr/>
        </p:nvSpPr>
        <p:spPr>
          <a:xfrm>
            <a:off x="419096" y="4713998"/>
            <a:ext cx="1633781" cy="45816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/>
              <a:t>教务处</a:t>
            </a:r>
          </a:p>
        </p:txBody>
      </p:sp>
      <p:sp>
        <p:nvSpPr>
          <p:cNvPr id="15" name="矩形 14">
            <a:extLst>
              <a:ext uri="{FF2B5EF4-FFF2-40B4-BE49-F238E27FC236}">
                <a16:creationId xmlns:a16="http://schemas.microsoft.com/office/drawing/2014/main" xmlns="" id="{29DC876D-06F6-4FE5-A841-F3BA9928576A}"/>
              </a:ext>
            </a:extLst>
          </p:cNvPr>
          <p:cNvSpPr/>
          <p:nvPr/>
        </p:nvSpPr>
        <p:spPr>
          <a:xfrm>
            <a:off x="419097" y="5705726"/>
            <a:ext cx="1633781" cy="45816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/>
              <a:t>学院</a:t>
            </a:r>
          </a:p>
        </p:txBody>
      </p:sp>
      <p:sp>
        <p:nvSpPr>
          <p:cNvPr id="16" name="箭头: 右 15">
            <a:extLst>
              <a:ext uri="{FF2B5EF4-FFF2-40B4-BE49-F238E27FC236}">
                <a16:creationId xmlns:a16="http://schemas.microsoft.com/office/drawing/2014/main" xmlns="" id="{FF4C8FF8-966B-4ABC-AC66-8A0DFC5D84C7}"/>
              </a:ext>
            </a:extLst>
          </p:cNvPr>
          <p:cNvSpPr/>
          <p:nvPr/>
        </p:nvSpPr>
        <p:spPr>
          <a:xfrm>
            <a:off x="2305050" y="1170527"/>
            <a:ext cx="2031325" cy="22905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7" name="箭头: 右 16">
            <a:extLst>
              <a:ext uri="{FF2B5EF4-FFF2-40B4-BE49-F238E27FC236}">
                <a16:creationId xmlns:a16="http://schemas.microsoft.com/office/drawing/2014/main" xmlns="" id="{FECDBA79-6CD5-4969-B12F-E15DDC38E73E}"/>
              </a:ext>
            </a:extLst>
          </p:cNvPr>
          <p:cNvSpPr/>
          <p:nvPr/>
        </p:nvSpPr>
        <p:spPr>
          <a:xfrm>
            <a:off x="2371459" y="2072706"/>
            <a:ext cx="2031325" cy="22905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19" name="箭头: 右 18">
            <a:extLst>
              <a:ext uri="{FF2B5EF4-FFF2-40B4-BE49-F238E27FC236}">
                <a16:creationId xmlns:a16="http://schemas.microsoft.com/office/drawing/2014/main" xmlns="" id="{29FC1FDA-A782-4EE4-AA93-652715F354F0}"/>
              </a:ext>
            </a:extLst>
          </p:cNvPr>
          <p:cNvSpPr/>
          <p:nvPr/>
        </p:nvSpPr>
        <p:spPr>
          <a:xfrm>
            <a:off x="2361077" y="2860357"/>
            <a:ext cx="2031325" cy="22905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0" name="箭头: 右 19">
            <a:extLst>
              <a:ext uri="{FF2B5EF4-FFF2-40B4-BE49-F238E27FC236}">
                <a16:creationId xmlns:a16="http://schemas.microsoft.com/office/drawing/2014/main" xmlns="" id="{247F9709-734E-4B1E-8D00-518824EF5C66}"/>
              </a:ext>
            </a:extLst>
          </p:cNvPr>
          <p:cNvSpPr/>
          <p:nvPr/>
        </p:nvSpPr>
        <p:spPr>
          <a:xfrm>
            <a:off x="2361077" y="3935637"/>
            <a:ext cx="2031325" cy="22905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1" name="箭头: 右 20">
            <a:extLst>
              <a:ext uri="{FF2B5EF4-FFF2-40B4-BE49-F238E27FC236}">
                <a16:creationId xmlns:a16="http://schemas.microsoft.com/office/drawing/2014/main" xmlns="" id="{C4D986D2-A1BF-4F64-B454-6D290B8CC76B}"/>
              </a:ext>
            </a:extLst>
          </p:cNvPr>
          <p:cNvSpPr/>
          <p:nvPr/>
        </p:nvSpPr>
        <p:spPr>
          <a:xfrm>
            <a:off x="2305049" y="4815173"/>
            <a:ext cx="2031325" cy="22905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2" name="箭头: 右 21">
            <a:extLst>
              <a:ext uri="{FF2B5EF4-FFF2-40B4-BE49-F238E27FC236}">
                <a16:creationId xmlns:a16="http://schemas.microsoft.com/office/drawing/2014/main" xmlns="" id="{A6583098-9F79-42C1-B366-2AD34403EA69}"/>
              </a:ext>
            </a:extLst>
          </p:cNvPr>
          <p:cNvSpPr/>
          <p:nvPr/>
        </p:nvSpPr>
        <p:spPr>
          <a:xfrm>
            <a:off x="2305050" y="5820282"/>
            <a:ext cx="2031325" cy="22905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3" name="矩形 22">
            <a:extLst>
              <a:ext uri="{FF2B5EF4-FFF2-40B4-BE49-F238E27FC236}">
                <a16:creationId xmlns:a16="http://schemas.microsoft.com/office/drawing/2014/main" xmlns="" id="{34974208-BA68-4069-8CF3-F9B98C94267B}"/>
              </a:ext>
            </a:extLst>
          </p:cNvPr>
          <p:cNvSpPr/>
          <p:nvPr/>
        </p:nvSpPr>
        <p:spPr>
          <a:xfrm>
            <a:off x="4795940" y="5979228"/>
            <a:ext cx="226215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dirty="0"/>
              <a:t>学生处分卷宗完成率</a:t>
            </a:r>
          </a:p>
        </p:txBody>
      </p:sp>
      <p:sp>
        <p:nvSpPr>
          <p:cNvPr id="24" name="矩形 23">
            <a:extLst>
              <a:ext uri="{FF2B5EF4-FFF2-40B4-BE49-F238E27FC236}">
                <a16:creationId xmlns:a16="http://schemas.microsoft.com/office/drawing/2014/main" xmlns="" id="{03D66AC4-8BEE-4A45-ADF5-0D77F0F040F7}"/>
              </a:ext>
            </a:extLst>
          </p:cNvPr>
          <p:cNvSpPr/>
          <p:nvPr/>
        </p:nvSpPr>
        <p:spPr>
          <a:xfrm>
            <a:off x="9041026" y="1817902"/>
            <a:ext cx="877163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5400" dirty="0"/>
              <a:t>奖</a:t>
            </a:r>
          </a:p>
        </p:txBody>
      </p:sp>
      <p:sp>
        <p:nvSpPr>
          <p:cNvPr id="25" name="矩形 24">
            <a:extLst>
              <a:ext uri="{FF2B5EF4-FFF2-40B4-BE49-F238E27FC236}">
                <a16:creationId xmlns:a16="http://schemas.microsoft.com/office/drawing/2014/main" xmlns="" id="{679DA356-A359-403B-A745-C9B2958CEC88}"/>
              </a:ext>
            </a:extLst>
          </p:cNvPr>
          <p:cNvSpPr/>
          <p:nvPr/>
        </p:nvSpPr>
        <p:spPr>
          <a:xfrm>
            <a:off x="9180299" y="3790668"/>
            <a:ext cx="877163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5400" dirty="0"/>
              <a:t>罚</a:t>
            </a:r>
          </a:p>
        </p:txBody>
      </p:sp>
      <p:sp>
        <p:nvSpPr>
          <p:cNvPr id="6" name="矩形 5"/>
          <p:cNvSpPr/>
          <p:nvPr/>
        </p:nvSpPr>
        <p:spPr>
          <a:xfrm>
            <a:off x="4747193" y="1089700"/>
            <a:ext cx="11079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dirty="0"/>
              <a:t>易班指数</a:t>
            </a:r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347616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矩形 17"/>
          <p:cNvSpPr/>
          <p:nvPr/>
        </p:nvSpPr>
        <p:spPr>
          <a:xfrm>
            <a:off x="-6350" y="1085850"/>
            <a:ext cx="12217400" cy="3922713"/>
          </a:xfrm>
          <a:custGeom>
            <a:avLst/>
            <a:gdLst>
              <a:gd name="connsiteX0" fmla="*/ 0 w 12192000"/>
              <a:gd name="connsiteY0" fmla="*/ 0 h 2716400"/>
              <a:gd name="connsiteX1" fmla="*/ 12192000 w 12192000"/>
              <a:gd name="connsiteY1" fmla="*/ 0 h 2716400"/>
              <a:gd name="connsiteX2" fmla="*/ 12192000 w 12192000"/>
              <a:gd name="connsiteY2" fmla="*/ 2716400 h 2716400"/>
              <a:gd name="connsiteX3" fmla="*/ 0 w 12192000"/>
              <a:gd name="connsiteY3" fmla="*/ 2716400 h 2716400"/>
              <a:gd name="connsiteX4" fmla="*/ 0 w 12192000"/>
              <a:gd name="connsiteY4" fmla="*/ 0 h 2716400"/>
              <a:gd name="connsiteX0" fmla="*/ 0 w 12192000"/>
              <a:gd name="connsiteY0" fmla="*/ 0 h 3249800"/>
              <a:gd name="connsiteX1" fmla="*/ 12192000 w 12192000"/>
              <a:gd name="connsiteY1" fmla="*/ 533400 h 3249800"/>
              <a:gd name="connsiteX2" fmla="*/ 12192000 w 12192000"/>
              <a:gd name="connsiteY2" fmla="*/ 3249800 h 3249800"/>
              <a:gd name="connsiteX3" fmla="*/ 0 w 12192000"/>
              <a:gd name="connsiteY3" fmla="*/ 3249800 h 3249800"/>
              <a:gd name="connsiteX4" fmla="*/ 0 w 12192000"/>
              <a:gd name="connsiteY4" fmla="*/ 0 h 3249800"/>
              <a:gd name="connsiteX0" fmla="*/ 0 w 12192000"/>
              <a:gd name="connsiteY0" fmla="*/ 0 h 3249800"/>
              <a:gd name="connsiteX1" fmla="*/ 12192000 w 12192000"/>
              <a:gd name="connsiteY1" fmla="*/ 533400 h 3249800"/>
              <a:gd name="connsiteX2" fmla="*/ 12192000 w 12192000"/>
              <a:gd name="connsiteY2" fmla="*/ 3249800 h 3249800"/>
              <a:gd name="connsiteX3" fmla="*/ 19050 w 12192000"/>
              <a:gd name="connsiteY3" fmla="*/ 1687700 h 3249800"/>
              <a:gd name="connsiteX4" fmla="*/ 0 w 12192000"/>
              <a:gd name="connsiteY4" fmla="*/ 0 h 3249800"/>
              <a:gd name="connsiteX0" fmla="*/ 0 w 12230100"/>
              <a:gd name="connsiteY0" fmla="*/ 0 h 4583300"/>
              <a:gd name="connsiteX1" fmla="*/ 12192000 w 12230100"/>
              <a:gd name="connsiteY1" fmla="*/ 533400 h 4583300"/>
              <a:gd name="connsiteX2" fmla="*/ 12230100 w 12230100"/>
              <a:gd name="connsiteY2" fmla="*/ 4583300 h 4583300"/>
              <a:gd name="connsiteX3" fmla="*/ 19050 w 12230100"/>
              <a:gd name="connsiteY3" fmla="*/ 1687700 h 4583300"/>
              <a:gd name="connsiteX4" fmla="*/ 0 w 12230100"/>
              <a:gd name="connsiteY4" fmla="*/ 0 h 4583300"/>
              <a:gd name="connsiteX0" fmla="*/ 0 w 12230100"/>
              <a:gd name="connsiteY0" fmla="*/ 0 h 4583300"/>
              <a:gd name="connsiteX1" fmla="*/ 12211050 w 12230100"/>
              <a:gd name="connsiteY1" fmla="*/ 2019300 h 4583300"/>
              <a:gd name="connsiteX2" fmla="*/ 12230100 w 12230100"/>
              <a:gd name="connsiteY2" fmla="*/ 4583300 h 4583300"/>
              <a:gd name="connsiteX3" fmla="*/ 19050 w 12230100"/>
              <a:gd name="connsiteY3" fmla="*/ 1687700 h 4583300"/>
              <a:gd name="connsiteX4" fmla="*/ 0 w 12230100"/>
              <a:gd name="connsiteY4" fmla="*/ 0 h 4583300"/>
              <a:gd name="connsiteX0" fmla="*/ 0 w 12249150"/>
              <a:gd name="connsiteY0" fmla="*/ 0 h 4068950"/>
              <a:gd name="connsiteX1" fmla="*/ 12211050 w 12249150"/>
              <a:gd name="connsiteY1" fmla="*/ 2019300 h 4068950"/>
              <a:gd name="connsiteX2" fmla="*/ 12249150 w 12249150"/>
              <a:gd name="connsiteY2" fmla="*/ 4068950 h 4068950"/>
              <a:gd name="connsiteX3" fmla="*/ 19050 w 12249150"/>
              <a:gd name="connsiteY3" fmla="*/ 1687700 h 4068950"/>
              <a:gd name="connsiteX4" fmla="*/ 0 w 12249150"/>
              <a:gd name="connsiteY4" fmla="*/ 0 h 4068950"/>
              <a:gd name="connsiteX0" fmla="*/ 0 w 12249150"/>
              <a:gd name="connsiteY0" fmla="*/ 0 h 4068950"/>
              <a:gd name="connsiteX1" fmla="*/ 12211050 w 12249150"/>
              <a:gd name="connsiteY1" fmla="*/ 2019300 h 4068950"/>
              <a:gd name="connsiteX2" fmla="*/ 12249150 w 12249150"/>
              <a:gd name="connsiteY2" fmla="*/ 4068950 h 4068950"/>
              <a:gd name="connsiteX3" fmla="*/ 19050 w 12249150"/>
              <a:gd name="connsiteY3" fmla="*/ 1687700 h 4068950"/>
              <a:gd name="connsiteX4" fmla="*/ 0 w 12249150"/>
              <a:gd name="connsiteY4" fmla="*/ 0 h 4068950"/>
              <a:gd name="connsiteX0" fmla="*/ 0 w 12249150"/>
              <a:gd name="connsiteY0" fmla="*/ 0 h 3935600"/>
              <a:gd name="connsiteX1" fmla="*/ 12211050 w 12249150"/>
              <a:gd name="connsiteY1" fmla="*/ 1885950 h 3935600"/>
              <a:gd name="connsiteX2" fmla="*/ 12249150 w 12249150"/>
              <a:gd name="connsiteY2" fmla="*/ 3935600 h 3935600"/>
              <a:gd name="connsiteX3" fmla="*/ 19050 w 12249150"/>
              <a:gd name="connsiteY3" fmla="*/ 1554350 h 3935600"/>
              <a:gd name="connsiteX4" fmla="*/ 0 w 12249150"/>
              <a:gd name="connsiteY4" fmla="*/ 0 h 3935600"/>
              <a:gd name="connsiteX0" fmla="*/ 0 w 12249150"/>
              <a:gd name="connsiteY0" fmla="*/ 0 h 3935600"/>
              <a:gd name="connsiteX1" fmla="*/ 12249150 w 12249150"/>
              <a:gd name="connsiteY1" fmla="*/ 1428750 h 3935600"/>
              <a:gd name="connsiteX2" fmla="*/ 12249150 w 12249150"/>
              <a:gd name="connsiteY2" fmla="*/ 3935600 h 3935600"/>
              <a:gd name="connsiteX3" fmla="*/ 19050 w 12249150"/>
              <a:gd name="connsiteY3" fmla="*/ 1554350 h 3935600"/>
              <a:gd name="connsiteX4" fmla="*/ 0 w 12249150"/>
              <a:gd name="connsiteY4" fmla="*/ 0 h 3935600"/>
              <a:gd name="connsiteX0" fmla="*/ 0 w 12268200"/>
              <a:gd name="connsiteY0" fmla="*/ 0 h 3935600"/>
              <a:gd name="connsiteX1" fmla="*/ 12268200 w 12268200"/>
              <a:gd name="connsiteY1" fmla="*/ 1104900 h 3935600"/>
              <a:gd name="connsiteX2" fmla="*/ 12249150 w 12268200"/>
              <a:gd name="connsiteY2" fmla="*/ 3935600 h 3935600"/>
              <a:gd name="connsiteX3" fmla="*/ 19050 w 12268200"/>
              <a:gd name="connsiteY3" fmla="*/ 1554350 h 3935600"/>
              <a:gd name="connsiteX4" fmla="*/ 0 w 12268200"/>
              <a:gd name="connsiteY4" fmla="*/ 0 h 3935600"/>
              <a:gd name="connsiteX0" fmla="*/ 0 w 12249150"/>
              <a:gd name="connsiteY0" fmla="*/ 0 h 3935600"/>
              <a:gd name="connsiteX1" fmla="*/ 12237720 w 12249150"/>
              <a:gd name="connsiteY1" fmla="*/ 1089660 h 3935600"/>
              <a:gd name="connsiteX2" fmla="*/ 12249150 w 12249150"/>
              <a:gd name="connsiteY2" fmla="*/ 3935600 h 3935600"/>
              <a:gd name="connsiteX3" fmla="*/ 19050 w 12249150"/>
              <a:gd name="connsiteY3" fmla="*/ 1554350 h 3935600"/>
              <a:gd name="connsiteX4" fmla="*/ 0 w 12249150"/>
              <a:gd name="connsiteY4" fmla="*/ 0 h 3935600"/>
              <a:gd name="connsiteX0" fmla="*/ 0 w 12249150"/>
              <a:gd name="connsiteY0" fmla="*/ 0 h 3935600"/>
              <a:gd name="connsiteX1" fmla="*/ 12237720 w 12249150"/>
              <a:gd name="connsiteY1" fmla="*/ 1089660 h 3935600"/>
              <a:gd name="connsiteX2" fmla="*/ 12249150 w 12249150"/>
              <a:gd name="connsiteY2" fmla="*/ 3935600 h 3935600"/>
              <a:gd name="connsiteX3" fmla="*/ 44450 w 12249150"/>
              <a:gd name="connsiteY3" fmla="*/ 1554350 h 3935600"/>
              <a:gd name="connsiteX4" fmla="*/ 0 w 12249150"/>
              <a:gd name="connsiteY4" fmla="*/ 0 h 3935600"/>
              <a:gd name="connsiteX0" fmla="*/ 0 w 12217400"/>
              <a:gd name="connsiteY0" fmla="*/ 0 h 3922900"/>
              <a:gd name="connsiteX1" fmla="*/ 12205970 w 12217400"/>
              <a:gd name="connsiteY1" fmla="*/ 1076960 h 3922900"/>
              <a:gd name="connsiteX2" fmla="*/ 12217400 w 12217400"/>
              <a:gd name="connsiteY2" fmla="*/ 3922900 h 3922900"/>
              <a:gd name="connsiteX3" fmla="*/ 12700 w 12217400"/>
              <a:gd name="connsiteY3" fmla="*/ 1541650 h 3922900"/>
              <a:gd name="connsiteX4" fmla="*/ 0 w 12217400"/>
              <a:gd name="connsiteY4" fmla="*/ 0 h 3922900"/>
              <a:gd name="connsiteX0" fmla="*/ 0 w 12217400"/>
              <a:gd name="connsiteY0" fmla="*/ 0 h 3922900"/>
              <a:gd name="connsiteX1" fmla="*/ 12205970 w 12217400"/>
              <a:gd name="connsiteY1" fmla="*/ 1076960 h 3922900"/>
              <a:gd name="connsiteX2" fmla="*/ 12217400 w 12217400"/>
              <a:gd name="connsiteY2" fmla="*/ 3922900 h 3922900"/>
              <a:gd name="connsiteX3" fmla="*/ 6350 w 12217400"/>
              <a:gd name="connsiteY3" fmla="*/ 1541650 h 3922900"/>
              <a:gd name="connsiteX4" fmla="*/ 0 w 12217400"/>
              <a:gd name="connsiteY4" fmla="*/ 0 h 39229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217400" h="3922900">
                <a:moveTo>
                  <a:pt x="0" y="0"/>
                </a:moveTo>
                <a:lnTo>
                  <a:pt x="12205970" y="1076960"/>
                </a:lnTo>
                <a:lnTo>
                  <a:pt x="12217400" y="3922900"/>
                </a:lnTo>
                <a:lnTo>
                  <a:pt x="6350" y="1541650"/>
                </a:lnTo>
                <a:cubicBezTo>
                  <a:pt x="4233" y="1027767"/>
                  <a:pt x="2117" y="513883"/>
                  <a:pt x="0" y="0"/>
                </a:cubicBezTo>
                <a:close/>
              </a:path>
            </a:pathLst>
          </a:custGeom>
          <a:solidFill>
            <a:schemeClr val="accent3">
              <a:alpha val="57000"/>
            </a:schemeClr>
          </a:solidFill>
          <a:ln>
            <a:noFill/>
          </a:ln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 dirty="0">
              <a:cs typeface="+mn-ea"/>
              <a:sym typeface="+mn-lt"/>
            </a:endParaRPr>
          </a:p>
        </p:txBody>
      </p:sp>
      <p:sp>
        <p:nvSpPr>
          <p:cNvPr id="17" name="矩形 16"/>
          <p:cNvSpPr/>
          <p:nvPr/>
        </p:nvSpPr>
        <p:spPr>
          <a:xfrm>
            <a:off x="-7938" y="1260475"/>
            <a:ext cx="12199938" cy="2638425"/>
          </a:xfrm>
          <a:custGeom>
            <a:avLst/>
            <a:gdLst>
              <a:gd name="connsiteX0" fmla="*/ 0 w 12192305"/>
              <a:gd name="connsiteY0" fmla="*/ 0 h 1487838"/>
              <a:gd name="connsiteX1" fmla="*/ 12192305 w 12192305"/>
              <a:gd name="connsiteY1" fmla="*/ 0 h 1487838"/>
              <a:gd name="connsiteX2" fmla="*/ 12192305 w 12192305"/>
              <a:gd name="connsiteY2" fmla="*/ 1487838 h 1487838"/>
              <a:gd name="connsiteX3" fmla="*/ 0 w 12192305"/>
              <a:gd name="connsiteY3" fmla="*/ 1487838 h 1487838"/>
              <a:gd name="connsiteX4" fmla="*/ 0 w 12192305"/>
              <a:gd name="connsiteY4" fmla="*/ 0 h 1487838"/>
              <a:gd name="connsiteX0" fmla="*/ 15499 w 12192305"/>
              <a:gd name="connsiteY0" fmla="*/ 433952 h 1487838"/>
              <a:gd name="connsiteX1" fmla="*/ 12192305 w 12192305"/>
              <a:gd name="connsiteY1" fmla="*/ 0 h 1487838"/>
              <a:gd name="connsiteX2" fmla="*/ 12192305 w 12192305"/>
              <a:gd name="connsiteY2" fmla="*/ 1487838 h 1487838"/>
              <a:gd name="connsiteX3" fmla="*/ 0 w 12192305"/>
              <a:gd name="connsiteY3" fmla="*/ 1487838 h 1487838"/>
              <a:gd name="connsiteX4" fmla="*/ 15499 w 12192305"/>
              <a:gd name="connsiteY4" fmla="*/ 433952 h 1487838"/>
              <a:gd name="connsiteX0" fmla="*/ 7879 w 12192305"/>
              <a:gd name="connsiteY0" fmla="*/ 426332 h 1487838"/>
              <a:gd name="connsiteX1" fmla="*/ 12192305 w 12192305"/>
              <a:gd name="connsiteY1" fmla="*/ 0 h 1487838"/>
              <a:gd name="connsiteX2" fmla="*/ 12192305 w 12192305"/>
              <a:gd name="connsiteY2" fmla="*/ 1487838 h 1487838"/>
              <a:gd name="connsiteX3" fmla="*/ 0 w 12192305"/>
              <a:gd name="connsiteY3" fmla="*/ 1487838 h 1487838"/>
              <a:gd name="connsiteX4" fmla="*/ 7879 w 12192305"/>
              <a:gd name="connsiteY4" fmla="*/ 426332 h 1487838"/>
              <a:gd name="connsiteX0" fmla="*/ 361 w 12200027"/>
              <a:gd name="connsiteY0" fmla="*/ 426332 h 1487838"/>
              <a:gd name="connsiteX1" fmla="*/ 12200027 w 12200027"/>
              <a:gd name="connsiteY1" fmla="*/ 0 h 1487838"/>
              <a:gd name="connsiteX2" fmla="*/ 12200027 w 12200027"/>
              <a:gd name="connsiteY2" fmla="*/ 1487838 h 1487838"/>
              <a:gd name="connsiteX3" fmla="*/ 7722 w 12200027"/>
              <a:gd name="connsiteY3" fmla="*/ 1487838 h 1487838"/>
              <a:gd name="connsiteX4" fmla="*/ 361 w 12200027"/>
              <a:gd name="connsiteY4" fmla="*/ 426332 h 1487838"/>
              <a:gd name="connsiteX0" fmla="*/ 361 w 12200027"/>
              <a:gd name="connsiteY0" fmla="*/ 433952 h 1487838"/>
              <a:gd name="connsiteX1" fmla="*/ 12200027 w 12200027"/>
              <a:gd name="connsiteY1" fmla="*/ 0 h 1487838"/>
              <a:gd name="connsiteX2" fmla="*/ 12200027 w 12200027"/>
              <a:gd name="connsiteY2" fmla="*/ 1487838 h 1487838"/>
              <a:gd name="connsiteX3" fmla="*/ 7722 w 12200027"/>
              <a:gd name="connsiteY3" fmla="*/ 1487838 h 1487838"/>
              <a:gd name="connsiteX4" fmla="*/ 361 w 12200027"/>
              <a:gd name="connsiteY4" fmla="*/ 433952 h 1487838"/>
              <a:gd name="connsiteX0" fmla="*/ 790 w 12192836"/>
              <a:gd name="connsiteY0" fmla="*/ 426332 h 1487838"/>
              <a:gd name="connsiteX1" fmla="*/ 12192836 w 12192836"/>
              <a:gd name="connsiteY1" fmla="*/ 0 h 1487838"/>
              <a:gd name="connsiteX2" fmla="*/ 12192836 w 12192836"/>
              <a:gd name="connsiteY2" fmla="*/ 1487838 h 1487838"/>
              <a:gd name="connsiteX3" fmla="*/ 531 w 12192836"/>
              <a:gd name="connsiteY3" fmla="*/ 1487838 h 1487838"/>
              <a:gd name="connsiteX4" fmla="*/ 790 w 12192836"/>
              <a:gd name="connsiteY4" fmla="*/ 426332 h 1487838"/>
              <a:gd name="connsiteX0" fmla="*/ 790 w 12200456"/>
              <a:gd name="connsiteY0" fmla="*/ 1767452 h 2828958"/>
              <a:gd name="connsiteX1" fmla="*/ 12200456 w 12200456"/>
              <a:gd name="connsiteY1" fmla="*/ 0 h 2828958"/>
              <a:gd name="connsiteX2" fmla="*/ 12192836 w 12200456"/>
              <a:gd name="connsiteY2" fmla="*/ 2828958 h 2828958"/>
              <a:gd name="connsiteX3" fmla="*/ 531 w 12200456"/>
              <a:gd name="connsiteY3" fmla="*/ 2828958 h 2828958"/>
              <a:gd name="connsiteX4" fmla="*/ 790 w 12200456"/>
              <a:gd name="connsiteY4" fmla="*/ 1767452 h 2828958"/>
              <a:gd name="connsiteX0" fmla="*/ 790 w 12200456"/>
              <a:gd name="connsiteY0" fmla="*/ 1767452 h 2828958"/>
              <a:gd name="connsiteX1" fmla="*/ 12200456 w 12200456"/>
              <a:gd name="connsiteY1" fmla="*/ 0 h 2828958"/>
              <a:gd name="connsiteX2" fmla="*/ 12200456 w 12200456"/>
              <a:gd name="connsiteY2" fmla="*/ 1312578 h 2828958"/>
              <a:gd name="connsiteX3" fmla="*/ 531 w 12200456"/>
              <a:gd name="connsiteY3" fmla="*/ 2828958 h 2828958"/>
              <a:gd name="connsiteX4" fmla="*/ 790 w 12200456"/>
              <a:gd name="connsiteY4" fmla="*/ 1767452 h 2828958"/>
              <a:gd name="connsiteX0" fmla="*/ 790 w 12200456"/>
              <a:gd name="connsiteY0" fmla="*/ 1767452 h 2828958"/>
              <a:gd name="connsiteX1" fmla="*/ 12200456 w 12200456"/>
              <a:gd name="connsiteY1" fmla="*/ 0 h 2828958"/>
              <a:gd name="connsiteX2" fmla="*/ 12200456 w 12200456"/>
              <a:gd name="connsiteY2" fmla="*/ 1445928 h 2828958"/>
              <a:gd name="connsiteX3" fmla="*/ 531 w 12200456"/>
              <a:gd name="connsiteY3" fmla="*/ 2828958 h 2828958"/>
              <a:gd name="connsiteX4" fmla="*/ 790 w 12200456"/>
              <a:gd name="connsiteY4" fmla="*/ 1767452 h 2828958"/>
              <a:gd name="connsiteX0" fmla="*/ 116 w 12199782"/>
              <a:gd name="connsiteY0" fmla="*/ 1767452 h 2619408"/>
              <a:gd name="connsiteX1" fmla="*/ 12199782 w 12199782"/>
              <a:gd name="connsiteY1" fmla="*/ 0 h 2619408"/>
              <a:gd name="connsiteX2" fmla="*/ 12199782 w 12199782"/>
              <a:gd name="connsiteY2" fmla="*/ 1445928 h 2619408"/>
              <a:gd name="connsiteX3" fmla="*/ 37957 w 12199782"/>
              <a:gd name="connsiteY3" fmla="*/ 2619408 h 2619408"/>
              <a:gd name="connsiteX4" fmla="*/ 116 w 12199782"/>
              <a:gd name="connsiteY4" fmla="*/ 1767452 h 2619408"/>
              <a:gd name="connsiteX0" fmla="*/ 116 w 12199782"/>
              <a:gd name="connsiteY0" fmla="*/ 1615052 h 2619408"/>
              <a:gd name="connsiteX1" fmla="*/ 12199782 w 12199782"/>
              <a:gd name="connsiteY1" fmla="*/ 0 h 2619408"/>
              <a:gd name="connsiteX2" fmla="*/ 12199782 w 12199782"/>
              <a:gd name="connsiteY2" fmla="*/ 1445928 h 2619408"/>
              <a:gd name="connsiteX3" fmla="*/ 37957 w 12199782"/>
              <a:gd name="connsiteY3" fmla="*/ 2619408 h 2619408"/>
              <a:gd name="connsiteX4" fmla="*/ 116 w 12199782"/>
              <a:gd name="connsiteY4" fmla="*/ 1615052 h 2619408"/>
              <a:gd name="connsiteX0" fmla="*/ 789 w 12200455"/>
              <a:gd name="connsiteY0" fmla="*/ 1615052 h 2638458"/>
              <a:gd name="connsiteX1" fmla="*/ 12200455 w 12200455"/>
              <a:gd name="connsiteY1" fmla="*/ 0 h 2638458"/>
              <a:gd name="connsiteX2" fmla="*/ 12200455 w 12200455"/>
              <a:gd name="connsiteY2" fmla="*/ 1445928 h 2638458"/>
              <a:gd name="connsiteX3" fmla="*/ 530 w 12200455"/>
              <a:gd name="connsiteY3" fmla="*/ 2638458 h 2638458"/>
              <a:gd name="connsiteX4" fmla="*/ 789 w 12200455"/>
              <a:gd name="connsiteY4" fmla="*/ 1615052 h 2638458"/>
              <a:gd name="connsiteX0" fmla="*/ 789 w 12200455"/>
              <a:gd name="connsiteY0" fmla="*/ 1615052 h 2638458"/>
              <a:gd name="connsiteX1" fmla="*/ 12200455 w 12200455"/>
              <a:gd name="connsiteY1" fmla="*/ 0 h 2638458"/>
              <a:gd name="connsiteX2" fmla="*/ 12200455 w 12200455"/>
              <a:gd name="connsiteY2" fmla="*/ 1792770 h 2638458"/>
              <a:gd name="connsiteX3" fmla="*/ 530 w 12200455"/>
              <a:gd name="connsiteY3" fmla="*/ 2638458 h 2638458"/>
              <a:gd name="connsiteX4" fmla="*/ 789 w 12200455"/>
              <a:gd name="connsiteY4" fmla="*/ 1615052 h 26384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200455" h="2638458">
                <a:moveTo>
                  <a:pt x="789" y="1615052"/>
                </a:moveTo>
                <a:lnTo>
                  <a:pt x="12200455" y="0"/>
                </a:lnTo>
                <a:lnTo>
                  <a:pt x="12200455" y="1792770"/>
                </a:lnTo>
                <a:lnTo>
                  <a:pt x="530" y="2638458"/>
                </a:lnTo>
                <a:cubicBezTo>
                  <a:pt x="3156" y="2284623"/>
                  <a:pt x="-1837" y="1968887"/>
                  <a:pt x="789" y="1615052"/>
                </a:cubicBezTo>
                <a:close/>
              </a:path>
            </a:pathLst>
          </a:custGeom>
          <a:solidFill>
            <a:schemeClr val="accent2">
              <a:alpha val="72000"/>
            </a:schemeClr>
          </a:solidFill>
          <a:ln>
            <a:noFill/>
          </a:ln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>
              <a:cs typeface="+mn-ea"/>
              <a:sym typeface="+mn-lt"/>
            </a:endParaRPr>
          </a:p>
        </p:txBody>
      </p:sp>
      <p:sp>
        <p:nvSpPr>
          <p:cNvPr id="14" name="矩形 13"/>
          <p:cNvSpPr/>
          <p:nvPr/>
        </p:nvSpPr>
        <p:spPr>
          <a:xfrm>
            <a:off x="-7938" y="1755775"/>
            <a:ext cx="12199938" cy="1647825"/>
          </a:xfrm>
          <a:custGeom>
            <a:avLst/>
            <a:gdLst>
              <a:gd name="connsiteX0" fmla="*/ 0 w 12192000"/>
              <a:gd name="connsiteY0" fmla="*/ 0 h 790413"/>
              <a:gd name="connsiteX1" fmla="*/ 12192000 w 12192000"/>
              <a:gd name="connsiteY1" fmla="*/ 0 h 790413"/>
              <a:gd name="connsiteX2" fmla="*/ 12192000 w 12192000"/>
              <a:gd name="connsiteY2" fmla="*/ 790413 h 790413"/>
              <a:gd name="connsiteX3" fmla="*/ 0 w 12192000"/>
              <a:gd name="connsiteY3" fmla="*/ 790413 h 790413"/>
              <a:gd name="connsiteX4" fmla="*/ 0 w 12192000"/>
              <a:gd name="connsiteY4" fmla="*/ 0 h 790413"/>
              <a:gd name="connsiteX0" fmla="*/ 0 w 12195175"/>
              <a:gd name="connsiteY0" fmla="*/ 609600 h 1400013"/>
              <a:gd name="connsiteX1" fmla="*/ 12195175 w 12195175"/>
              <a:gd name="connsiteY1" fmla="*/ 0 h 1400013"/>
              <a:gd name="connsiteX2" fmla="*/ 12192000 w 12195175"/>
              <a:gd name="connsiteY2" fmla="*/ 1400013 h 1400013"/>
              <a:gd name="connsiteX3" fmla="*/ 0 w 12195175"/>
              <a:gd name="connsiteY3" fmla="*/ 1400013 h 1400013"/>
              <a:gd name="connsiteX4" fmla="*/ 0 w 12195175"/>
              <a:gd name="connsiteY4" fmla="*/ 609600 h 1400013"/>
              <a:gd name="connsiteX0" fmla="*/ 0 w 12192305"/>
              <a:gd name="connsiteY0" fmla="*/ 609600 h 1400013"/>
              <a:gd name="connsiteX1" fmla="*/ 12192000 w 12192305"/>
              <a:gd name="connsiteY1" fmla="*/ 0 h 1400013"/>
              <a:gd name="connsiteX2" fmla="*/ 12192000 w 12192305"/>
              <a:gd name="connsiteY2" fmla="*/ 1400013 h 1400013"/>
              <a:gd name="connsiteX3" fmla="*/ 0 w 12192305"/>
              <a:gd name="connsiteY3" fmla="*/ 1400013 h 1400013"/>
              <a:gd name="connsiteX4" fmla="*/ 0 w 12192305"/>
              <a:gd name="connsiteY4" fmla="*/ 609600 h 1400013"/>
              <a:gd name="connsiteX0" fmla="*/ 0 w 12192305"/>
              <a:gd name="connsiteY0" fmla="*/ 609600 h 1400013"/>
              <a:gd name="connsiteX1" fmla="*/ 12192000 w 12192305"/>
              <a:gd name="connsiteY1" fmla="*/ 0 h 1400013"/>
              <a:gd name="connsiteX2" fmla="*/ 12192000 w 12192305"/>
              <a:gd name="connsiteY2" fmla="*/ 1400013 h 1400013"/>
              <a:gd name="connsiteX3" fmla="*/ 0 w 12192305"/>
              <a:gd name="connsiteY3" fmla="*/ 1400013 h 1400013"/>
              <a:gd name="connsiteX4" fmla="*/ 0 w 12192305"/>
              <a:gd name="connsiteY4" fmla="*/ 609600 h 1400013"/>
              <a:gd name="connsiteX0" fmla="*/ 0 w 12192305"/>
              <a:gd name="connsiteY0" fmla="*/ 857573 h 1647986"/>
              <a:gd name="connsiteX1" fmla="*/ 12192000 w 12192305"/>
              <a:gd name="connsiteY1" fmla="*/ 0 h 1647986"/>
              <a:gd name="connsiteX2" fmla="*/ 12192000 w 12192305"/>
              <a:gd name="connsiteY2" fmla="*/ 1647986 h 1647986"/>
              <a:gd name="connsiteX3" fmla="*/ 0 w 12192305"/>
              <a:gd name="connsiteY3" fmla="*/ 1647986 h 1647986"/>
              <a:gd name="connsiteX4" fmla="*/ 0 w 12192305"/>
              <a:gd name="connsiteY4" fmla="*/ 857573 h 1647986"/>
              <a:gd name="connsiteX0" fmla="*/ 0 w 12199700"/>
              <a:gd name="connsiteY0" fmla="*/ 857573 h 1647986"/>
              <a:gd name="connsiteX1" fmla="*/ 12192000 w 12199700"/>
              <a:gd name="connsiteY1" fmla="*/ 0 h 1647986"/>
              <a:gd name="connsiteX2" fmla="*/ 12199620 w 12199700"/>
              <a:gd name="connsiteY2" fmla="*/ 1647986 h 1647986"/>
              <a:gd name="connsiteX3" fmla="*/ 0 w 12199700"/>
              <a:gd name="connsiteY3" fmla="*/ 1647986 h 1647986"/>
              <a:gd name="connsiteX4" fmla="*/ 0 w 12199700"/>
              <a:gd name="connsiteY4" fmla="*/ 857573 h 1647986"/>
              <a:gd name="connsiteX0" fmla="*/ 0 w 12199925"/>
              <a:gd name="connsiteY0" fmla="*/ 857573 h 1647986"/>
              <a:gd name="connsiteX1" fmla="*/ 12199620 w 12199925"/>
              <a:gd name="connsiteY1" fmla="*/ 0 h 1647986"/>
              <a:gd name="connsiteX2" fmla="*/ 12199620 w 12199925"/>
              <a:gd name="connsiteY2" fmla="*/ 1647986 h 1647986"/>
              <a:gd name="connsiteX3" fmla="*/ 0 w 12199925"/>
              <a:gd name="connsiteY3" fmla="*/ 1647986 h 1647986"/>
              <a:gd name="connsiteX4" fmla="*/ 0 w 12199925"/>
              <a:gd name="connsiteY4" fmla="*/ 857573 h 1647986"/>
              <a:gd name="connsiteX0" fmla="*/ 14515 w 12199925"/>
              <a:gd name="connsiteY0" fmla="*/ 567287 h 1647986"/>
              <a:gd name="connsiteX1" fmla="*/ 12199620 w 12199925"/>
              <a:gd name="connsiteY1" fmla="*/ 0 h 1647986"/>
              <a:gd name="connsiteX2" fmla="*/ 12199620 w 12199925"/>
              <a:gd name="connsiteY2" fmla="*/ 1647986 h 1647986"/>
              <a:gd name="connsiteX3" fmla="*/ 0 w 12199925"/>
              <a:gd name="connsiteY3" fmla="*/ 1647986 h 1647986"/>
              <a:gd name="connsiteX4" fmla="*/ 14515 w 12199925"/>
              <a:gd name="connsiteY4" fmla="*/ 567287 h 164798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2199925" h="1647986">
                <a:moveTo>
                  <a:pt x="14515" y="567287"/>
                </a:moveTo>
                <a:lnTo>
                  <a:pt x="12199620" y="0"/>
                </a:lnTo>
                <a:cubicBezTo>
                  <a:pt x="12198562" y="466671"/>
                  <a:pt x="12200678" y="1181315"/>
                  <a:pt x="12199620" y="1647986"/>
                </a:cubicBezTo>
                <a:lnTo>
                  <a:pt x="0" y="1647986"/>
                </a:lnTo>
                <a:lnTo>
                  <a:pt x="14515" y="567287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>
              <a:cs typeface="+mn-ea"/>
              <a:sym typeface="+mn-lt"/>
            </a:endParaRPr>
          </a:p>
        </p:txBody>
      </p:sp>
      <p:sp>
        <p:nvSpPr>
          <p:cNvPr id="2" name="文本框 1"/>
          <p:cNvSpPr txBox="1"/>
          <p:nvPr/>
        </p:nvSpPr>
        <p:spPr>
          <a:xfrm>
            <a:off x="3062288" y="2295525"/>
            <a:ext cx="6067425" cy="110807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altLang="zh-CN" sz="6600" b="1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Thank you</a:t>
            </a:r>
            <a:endParaRPr lang="zh-CN" altLang="en-US" sz="6600" b="1" dirty="0">
              <a:solidFill>
                <a:schemeClr val="bg1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" fill="hold">
                            <p:stCondLst>
                              <p:cond delay="1500"/>
                            </p:stCondLst>
                            <p:childTnLst>
                              <p:par>
                                <p:cTn id="20" presetID="2" presetClass="entr" presetSubtype="2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内蒙古"/>
          <p:cNvSpPr>
            <a:spLocks/>
          </p:cNvSpPr>
          <p:nvPr/>
        </p:nvSpPr>
        <p:spPr bwMode="auto">
          <a:xfrm>
            <a:off x="3913188" y="2146300"/>
            <a:ext cx="2106612" cy="1798638"/>
          </a:xfrm>
          <a:custGeom>
            <a:avLst/>
            <a:gdLst>
              <a:gd name="T0" fmla="*/ 2147483646 w 1428"/>
              <a:gd name="T1" fmla="*/ 2147483646 h 1218"/>
              <a:gd name="T2" fmla="*/ 2147483646 w 1428"/>
              <a:gd name="T3" fmla="*/ 2147483646 h 1218"/>
              <a:gd name="T4" fmla="*/ 2147483646 w 1428"/>
              <a:gd name="T5" fmla="*/ 2147483646 h 1218"/>
              <a:gd name="T6" fmla="*/ 2147483646 w 1428"/>
              <a:gd name="T7" fmla="*/ 2147483646 h 1218"/>
              <a:gd name="T8" fmla="*/ 2147483646 w 1428"/>
              <a:gd name="T9" fmla="*/ 2147483646 h 1218"/>
              <a:gd name="T10" fmla="*/ 2147483646 w 1428"/>
              <a:gd name="T11" fmla="*/ 2147483646 h 1218"/>
              <a:gd name="T12" fmla="*/ 2147483646 w 1428"/>
              <a:gd name="T13" fmla="*/ 2147483646 h 1218"/>
              <a:gd name="T14" fmla="*/ 2147483646 w 1428"/>
              <a:gd name="T15" fmla="*/ 2147483646 h 1218"/>
              <a:gd name="T16" fmla="*/ 2147483646 w 1428"/>
              <a:gd name="T17" fmla="*/ 2147483646 h 1218"/>
              <a:gd name="T18" fmla="*/ 2147483646 w 1428"/>
              <a:gd name="T19" fmla="*/ 2147483646 h 1218"/>
              <a:gd name="T20" fmla="*/ 2147483646 w 1428"/>
              <a:gd name="T21" fmla="*/ 2147483646 h 1218"/>
              <a:gd name="T22" fmla="*/ 2147483646 w 1428"/>
              <a:gd name="T23" fmla="*/ 2147483646 h 1218"/>
              <a:gd name="T24" fmla="*/ 2147483646 w 1428"/>
              <a:gd name="T25" fmla="*/ 2147483646 h 1218"/>
              <a:gd name="T26" fmla="*/ 2147483646 w 1428"/>
              <a:gd name="T27" fmla="*/ 2147483646 h 1218"/>
              <a:gd name="T28" fmla="*/ 2147483646 w 1428"/>
              <a:gd name="T29" fmla="*/ 2147483646 h 1218"/>
              <a:gd name="T30" fmla="*/ 2147483646 w 1428"/>
              <a:gd name="T31" fmla="*/ 2147483646 h 1218"/>
              <a:gd name="T32" fmla="*/ 2147483646 w 1428"/>
              <a:gd name="T33" fmla="*/ 2147483646 h 1218"/>
              <a:gd name="T34" fmla="*/ 2147483646 w 1428"/>
              <a:gd name="T35" fmla="*/ 2147483646 h 1218"/>
              <a:gd name="T36" fmla="*/ 2147483646 w 1428"/>
              <a:gd name="T37" fmla="*/ 2147483646 h 1218"/>
              <a:gd name="T38" fmla="*/ 2147483646 w 1428"/>
              <a:gd name="T39" fmla="*/ 2147483646 h 1218"/>
              <a:gd name="T40" fmla="*/ 2147483646 w 1428"/>
              <a:gd name="T41" fmla="*/ 2147483646 h 1218"/>
              <a:gd name="T42" fmla="*/ 2147483646 w 1428"/>
              <a:gd name="T43" fmla="*/ 2147483646 h 1218"/>
              <a:gd name="T44" fmla="*/ 0 w 1428"/>
              <a:gd name="T45" fmla="*/ 2147483646 h 1218"/>
              <a:gd name="T46" fmla="*/ 2147483646 w 1428"/>
              <a:gd name="T47" fmla="*/ 2147483646 h 1218"/>
              <a:gd name="T48" fmla="*/ 2147483646 w 1428"/>
              <a:gd name="T49" fmla="*/ 2147483646 h 1218"/>
              <a:gd name="T50" fmla="*/ 2147483646 w 1428"/>
              <a:gd name="T51" fmla="*/ 2147483646 h 1218"/>
              <a:gd name="T52" fmla="*/ 2147483646 w 1428"/>
              <a:gd name="T53" fmla="*/ 2147483646 h 1218"/>
              <a:gd name="T54" fmla="*/ 2147483646 w 1428"/>
              <a:gd name="T55" fmla="*/ 2147483646 h 1218"/>
              <a:gd name="T56" fmla="*/ 2147483646 w 1428"/>
              <a:gd name="T57" fmla="*/ 2147483646 h 1218"/>
              <a:gd name="T58" fmla="*/ 2147483646 w 1428"/>
              <a:gd name="T59" fmla="*/ 2147483646 h 1218"/>
              <a:gd name="T60" fmla="*/ 2147483646 w 1428"/>
              <a:gd name="T61" fmla="*/ 2147483646 h 1218"/>
              <a:gd name="T62" fmla="*/ 2147483646 w 1428"/>
              <a:gd name="T63" fmla="*/ 2147483646 h 1218"/>
              <a:gd name="T64" fmla="*/ 2147483646 w 1428"/>
              <a:gd name="T65" fmla="*/ 2147483646 h 1218"/>
              <a:gd name="T66" fmla="*/ 2147483646 w 1428"/>
              <a:gd name="T67" fmla="*/ 2147483646 h 1218"/>
              <a:gd name="T68" fmla="*/ 2147483646 w 1428"/>
              <a:gd name="T69" fmla="*/ 2147483646 h 1218"/>
              <a:gd name="T70" fmla="*/ 2147483646 w 1428"/>
              <a:gd name="T71" fmla="*/ 2147483646 h 1218"/>
              <a:gd name="T72" fmla="*/ 2147483646 w 1428"/>
              <a:gd name="T73" fmla="*/ 2147483646 h 1218"/>
              <a:gd name="T74" fmla="*/ 2147483646 w 1428"/>
              <a:gd name="T75" fmla="*/ 2147483646 h 1218"/>
              <a:gd name="T76" fmla="*/ 2147483646 w 1428"/>
              <a:gd name="T77" fmla="*/ 2147483646 h 1218"/>
              <a:gd name="T78" fmla="*/ 2147483646 w 1428"/>
              <a:gd name="T79" fmla="*/ 2147483646 h 1218"/>
              <a:gd name="T80" fmla="*/ 2147483646 w 1428"/>
              <a:gd name="T81" fmla="*/ 2147483646 h 1218"/>
              <a:gd name="T82" fmla="*/ 2147483646 w 1428"/>
              <a:gd name="T83" fmla="*/ 2147483646 h 1218"/>
              <a:gd name="T84" fmla="*/ 2147483646 w 1428"/>
              <a:gd name="T85" fmla="*/ 2147483646 h 1218"/>
              <a:gd name="T86" fmla="*/ 2147483646 w 1428"/>
              <a:gd name="T87" fmla="*/ 2147483646 h 1218"/>
              <a:gd name="T88" fmla="*/ 2147483646 w 1428"/>
              <a:gd name="T89" fmla="*/ 2147483646 h 1218"/>
              <a:gd name="T90" fmla="*/ 2147483646 w 1428"/>
              <a:gd name="T91" fmla="*/ 2147483646 h 1218"/>
              <a:gd name="T92" fmla="*/ 2147483646 w 1428"/>
              <a:gd name="T93" fmla="*/ 2147483646 h 1218"/>
              <a:gd name="T94" fmla="*/ 2147483646 w 1428"/>
              <a:gd name="T95" fmla="*/ 2147483646 h 1218"/>
              <a:gd name="T96" fmla="*/ 2147483646 w 1428"/>
              <a:gd name="T97" fmla="*/ 2147483646 h 1218"/>
              <a:gd name="T98" fmla="*/ 2147483646 w 1428"/>
              <a:gd name="T99" fmla="*/ 2147483646 h 1218"/>
              <a:gd name="T100" fmla="*/ 2147483646 w 1428"/>
              <a:gd name="T101" fmla="*/ 2147483646 h 1218"/>
              <a:gd name="T102" fmla="*/ 2147483646 w 1428"/>
              <a:gd name="T103" fmla="*/ 2147483646 h 1218"/>
              <a:gd name="T104" fmla="*/ 2147483646 w 1428"/>
              <a:gd name="T105" fmla="*/ 2147483646 h 1218"/>
              <a:gd name="T106" fmla="*/ 2147483646 w 1428"/>
              <a:gd name="T107" fmla="*/ 2147483646 h 1218"/>
              <a:gd name="T108" fmla="*/ 2147483646 w 1428"/>
              <a:gd name="T109" fmla="*/ 2147483646 h 1218"/>
              <a:gd name="T110" fmla="*/ 2147483646 w 1428"/>
              <a:gd name="T111" fmla="*/ 2147483646 h 1218"/>
              <a:gd name="T112" fmla="*/ 2147483646 w 1428"/>
              <a:gd name="T113" fmla="*/ 2147483646 h 1218"/>
              <a:gd name="T114" fmla="*/ 2147483646 w 1428"/>
              <a:gd name="T115" fmla="*/ 2147483646 h 1218"/>
              <a:gd name="T116" fmla="*/ 2147483646 w 1428"/>
              <a:gd name="T117" fmla="*/ 2147483646 h 1218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0" t="0" r="r" b="b"/>
            <a:pathLst>
              <a:path w="1428" h="1218">
                <a:moveTo>
                  <a:pt x="1398" y="128"/>
                </a:moveTo>
                <a:lnTo>
                  <a:pt x="1394" y="112"/>
                </a:lnTo>
                <a:lnTo>
                  <a:pt x="1378" y="86"/>
                </a:lnTo>
                <a:lnTo>
                  <a:pt x="1366" y="80"/>
                </a:lnTo>
                <a:lnTo>
                  <a:pt x="1354" y="86"/>
                </a:lnTo>
                <a:lnTo>
                  <a:pt x="1348" y="100"/>
                </a:lnTo>
                <a:lnTo>
                  <a:pt x="1346" y="102"/>
                </a:lnTo>
                <a:lnTo>
                  <a:pt x="1344" y="102"/>
                </a:lnTo>
                <a:lnTo>
                  <a:pt x="1322" y="106"/>
                </a:lnTo>
                <a:lnTo>
                  <a:pt x="1318" y="108"/>
                </a:lnTo>
                <a:lnTo>
                  <a:pt x="1316" y="112"/>
                </a:lnTo>
                <a:lnTo>
                  <a:pt x="1310" y="116"/>
                </a:lnTo>
                <a:lnTo>
                  <a:pt x="1298" y="126"/>
                </a:lnTo>
                <a:lnTo>
                  <a:pt x="1296" y="128"/>
                </a:lnTo>
                <a:lnTo>
                  <a:pt x="1286" y="130"/>
                </a:lnTo>
                <a:lnTo>
                  <a:pt x="1276" y="126"/>
                </a:lnTo>
                <a:lnTo>
                  <a:pt x="1264" y="118"/>
                </a:lnTo>
                <a:lnTo>
                  <a:pt x="1262" y="116"/>
                </a:lnTo>
                <a:lnTo>
                  <a:pt x="1244" y="96"/>
                </a:lnTo>
                <a:lnTo>
                  <a:pt x="1240" y="90"/>
                </a:lnTo>
                <a:lnTo>
                  <a:pt x="1238" y="84"/>
                </a:lnTo>
                <a:lnTo>
                  <a:pt x="1238" y="62"/>
                </a:lnTo>
                <a:lnTo>
                  <a:pt x="1238" y="60"/>
                </a:lnTo>
                <a:lnTo>
                  <a:pt x="1242" y="56"/>
                </a:lnTo>
                <a:lnTo>
                  <a:pt x="1218" y="48"/>
                </a:lnTo>
                <a:lnTo>
                  <a:pt x="1218" y="56"/>
                </a:lnTo>
                <a:lnTo>
                  <a:pt x="1216" y="60"/>
                </a:lnTo>
                <a:lnTo>
                  <a:pt x="1210" y="64"/>
                </a:lnTo>
                <a:lnTo>
                  <a:pt x="1202" y="68"/>
                </a:lnTo>
                <a:lnTo>
                  <a:pt x="1200" y="68"/>
                </a:lnTo>
                <a:lnTo>
                  <a:pt x="1200" y="66"/>
                </a:lnTo>
                <a:lnTo>
                  <a:pt x="1188" y="64"/>
                </a:lnTo>
                <a:lnTo>
                  <a:pt x="1190" y="72"/>
                </a:lnTo>
                <a:lnTo>
                  <a:pt x="1170" y="60"/>
                </a:lnTo>
                <a:lnTo>
                  <a:pt x="1168" y="60"/>
                </a:lnTo>
                <a:lnTo>
                  <a:pt x="1168" y="58"/>
                </a:lnTo>
                <a:lnTo>
                  <a:pt x="1164" y="46"/>
                </a:lnTo>
                <a:lnTo>
                  <a:pt x="1162" y="32"/>
                </a:lnTo>
                <a:lnTo>
                  <a:pt x="1164" y="22"/>
                </a:lnTo>
                <a:lnTo>
                  <a:pt x="1166" y="16"/>
                </a:lnTo>
                <a:lnTo>
                  <a:pt x="1172" y="6"/>
                </a:lnTo>
                <a:lnTo>
                  <a:pt x="1170" y="0"/>
                </a:lnTo>
                <a:lnTo>
                  <a:pt x="1150" y="2"/>
                </a:lnTo>
                <a:lnTo>
                  <a:pt x="1142" y="4"/>
                </a:lnTo>
                <a:lnTo>
                  <a:pt x="1136" y="8"/>
                </a:lnTo>
                <a:lnTo>
                  <a:pt x="1132" y="14"/>
                </a:lnTo>
                <a:lnTo>
                  <a:pt x="1128" y="22"/>
                </a:lnTo>
                <a:lnTo>
                  <a:pt x="1116" y="40"/>
                </a:lnTo>
                <a:lnTo>
                  <a:pt x="1128" y="40"/>
                </a:lnTo>
                <a:lnTo>
                  <a:pt x="1130" y="40"/>
                </a:lnTo>
                <a:lnTo>
                  <a:pt x="1140" y="44"/>
                </a:lnTo>
                <a:lnTo>
                  <a:pt x="1142" y="44"/>
                </a:lnTo>
                <a:lnTo>
                  <a:pt x="1142" y="46"/>
                </a:lnTo>
                <a:lnTo>
                  <a:pt x="1142" y="48"/>
                </a:lnTo>
                <a:lnTo>
                  <a:pt x="1144" y="64"/>
                </a:lnTo>
                <a:lnTo>
                  <a:pt x="1150" y="80"/>
                </a:lnTo>
                <a:lnTo>
                  <a:pt x="1150" y="82"/>
                </a:lnTo>
                <a:lnTo>
                  <a:pt x="1150" y="84"/>
                </a:lnTo>
                <a:lnTo>
                  <a:pt x="1122" y="136"/>
                </a:lnTo>
                <a:lnTo>
                  <a:pt x="1120" y="142"/>
                </a:lnTo>
                <a:lnTo>
                  <a:pt x="1118" y="154"/>
                </a:lnTo>
                <a:lnTo>
                  <a:pt x="1114" y="190"/>
                </a:lnTo>
                <a:lnTo>
                  <a:pt x="1114" y="192"/>
                </a:lnTo>
                <a:lnTo>
                  <a:pt x="1104" y="212"/>
                </a:lnTo>
                <a:lnTo>
                  <a:pt x="1110" y="220"/>
                </a:lnTo>
                <a:lnTo>
                  <a:pt x="1110" y="222"/>
                </a:lnTo>
                <a:lnTo>
                  <a:pt x="1110" y="236"/>
                </a:lnTo>
                <a:lnTo>
                  <a:pt x="1110" y="242"/>
                </a:lnTo>
                <a:lnTo>
                  <a:pt x="1108" y="244"/>
                </a:lnTo>
                <a:lnTo>
                  <a:pt x="1106" y="244"/>
                </a:lnTo>
                <a:lnTo>
                  <a:pt x="1098" y="250"/>
                </a:lnTo>
                <a:lnTo>
                  <a:pt x="1088" y="262"/>
                </a:lnTo>
                <a:lnTo>
                  <a:pt x="1052" y="302"/>
                </a:lnTo>
                <a:lnTo>
                  <a:pt x="1050" y="304"/>
                </a:lnTo>
                <a:lnTo>
                  <a:pt x="1048" y="304"/>
                </a:lnTo>
                <a:lnTo>
                  <a:pt x="1046" y="302"/>
                </a:lnTo>
                <a:lnTo>
                  <a:pt x="1030" y="292"/>
                </a:lnTo>
                <a:lnTo>
                  <a:pt x="1020" y="282"/>
                </a:lnTo>
                <a:lnTo>
                  <a:pt x="1014" y="280"/>
                </a:lnTo>
                <a:lnTo>
                  <a:pt x="1008" y="278"/>
                </a:lnTo>
                <a:lnTo>
                  <a:pt x="982" y="276"/>
                </a:lnTo>
                <a:lnTo>
                  <a:pt x="982" y="314"/>
                </a:lnTo>
                <a:lnTo>
                  <a:pt x="966" y="384"/>
                </a:lnTo>
                <a:lnTo>
                  <a:pt x="964" y="392"/>
                </a:lnTo>
                <a:lnTo>
                  <a:pt x="964" y="402"/>
                </a:lnTo>
                <a:lnTo>
                  <a:pt x="962" y="432"/>
                </a:lnTo>
                <a:lnTo>
                  <a:pt x="968" y="440"/>
                </a:lnTo>
                <a:lnTo>
                  <a:pt x="974" y="430"/>
                </a:lnTo>
                <a:lnTo>
                  <a:pt x="974" y="428"/>
                </a:lnTo>
                <a:lnTo>
                  <a:pt x="994" y="420"/>
                </a:lnTo>
                <a:lnTo>
                  <a:pt x="1044" y="428"/>
                </a:lnTo>
                <a:lnTo>
                  <a:pt x="1050" y="420"/>
                </a:lnTo>
                <a:lnTo>
                  <a:pt x="1058" y="408"/>
                </a:lnTo>
                <a:lnTo>
                  <a:pt x="1060" y="406"/>
                </a:lnTo>
                <a:lnTo>
                  <a:pt x="1080" y="402"/>
                </a:lnTo>
                <a:lnTo>
                  <a:pt x="1106" y="400"/>
                </a:lnTo>
                <a:lnTo>
                  <a:pt x="1112" y="404"/>
                </a:lnTo>
                <a:lnTo>
                  <a:pt x="1120" y="410"/>
                </a:lnTo>
                <a:lnTo>
                  <a:pt x="1136" y="428"/>
                </a:lnTo>
                <a:lnTo>
                  <a:pt x="1158" y="440"/>
                </a:lnTo>
                <a:lnTo>
                  <a:pt x="1174" y="452"/>
                </a:lnTo>
                <a:lnTo>
                  <a:pt x="1184" y="462"/>
                </a:lnTo>
                <a:lnTo>
                  <a:pt x="1190" y="472"/>
                </a:lnTo>
                <a:lnTo>
                  <a:pt x="1192" y="480"/>
                </a:lnTo>
                <a:lnTo>
                  <a:pt x="1190" y="488"/>
                </a:lnTo>
                <a:lnTo>
                  <a:pt x="1186" y="492"/>
                </a:lnTo>
                <a:lnTo>
                  <a:pt x="1184" y="496"/>
                </a:lnTo>
                <a:lnTo>
                  <a:pt x="1174" y="498"/>
                </a:lnTo>
                <a:lnTo>
                  <a:pt x="1172" y="498"/>
                </a:lnTo>
                <a:lnTo>
                  <a:pt x="1126" y="498"/>
                </a:lnTo>
                <a:lnTo>
                  <a:pt x="1112" y="498"/>
                </a:lnTo>
                <a:lnTo>
                  <a:pt x="1102" y="500"/>
                </a:lnTo>
                <a:lnTo>
                  <a:pt x="1084" y="512"/>
                </a:lnTo>
                <a:lnTo>
                  <a:pt x="1054" y="532"/>
                </a:lnTo>
                <a:lnTo>
                  <a:pt x="1042" y="536"/>
                </a:lnTo>
                <a:lnTo>
                  <a:pt x="1034" y="538"/>
                </a:lnTo>
                <a:lnTo>
                  <a:pt x="1018" y="540"/>
                </a:lnTo>
                <a:lnTo>
                  <a:pt x="1010" y="580"/>
                </a:lnTo>
                <a:lnTo>
                  <a:pt x="1004" y="596"/>
                </a:lnTo>
                <a:lnTo>
                  <a:pt x="1000" y="602"/>
                </a:lnTo>
                <a:lnTo>
                  <a:pt x="996" y="606"/>
                </a:lnTo>
                <a:lnTo>
                  <a:pt x="990" y="610"/>
                </a:lnTo>
                <a:lnTo>
                  <a:pt x="984" y="614"/>
                </a:lnTo>
                <a:lnTo>
                  <a:pt x="966" y="620"/>
                </a:lnTo>
                <a:lnTo>
                  <a:pt x="956" y="622"/>
                </a:lnTo>
                <a:lnTo>
                  <a:pt x="946" y="626"/>
                </a:lnTo>
                <a:lnTo>
                  <a:pt x="926" y="634"/>
                </a:lnTo>
                <a:lnTo>
                  <a:pt x="914" y="664"/>
                </a:lnTo>
                <a:lnTo>
                  <a:pt x="912" y="664"/>
                </a:lnTo>
                <a:lnTo>
                  <a:pt x="910" y="664"/>
                </a:lnTo>
                <a:lnTo>
                  <a:pt x="874" y="680"/>
                </a:lnTo>
                <a:lnTo>
                  <a:pt x="872" y="680"/>
                </a:lnTo>
                <a:lnTo>
                  <a:pt x="854" y="676"/>
                </a:lnTo>
                <a:lnTo>
                  <a:pt x="834" y="670"/>
                </a:lnTo>
                <a:lnTo>
                  <a:pt x="820" y="664"/>
                </a:lnTo>
                <a:lnTo>
                  <a:pt x="814" y="662"/>
                </a:lnTo>
                <a:lnTo>
                  <a:pt x="806" y="660"/>
                </a:lnTo>
                <a:lnTo>
                  <a:pt x="798" y="660"/>
                </a:lnTo>
                <a:lnTo>
                  <a:pt x="790" y="662"/>
                </a:lnTo>
                <a:lnTo>
                  <a:pt x="784" y="672"/>
                </a:lnTo>
                <a:lnTo>
                  <a:pt x="778" y="684"/>
                </a:lnTo>
                <a:lnTo>
                  <a:pt x="776" y="698"/>
                </a:lnTo>
                <a:lnTo>
                  <a:pt x="776" y="710"/>
                </a:lnTo>
                <a:lnTo>
                  <a:pt x="778" y="722"/>
                </a:lnTo>
                <a:lnTo>
                  <a:pt x="782" y="728"/>
                </a:lnTo>
                <a:lnTo>
                  <a:pt x="786" y="728"/>
                </a:lnTo>
                <a:lnTo>
                  <a:pt x="794" y="724"/>
                </a:lnTo>
                <a:lnTo>
                  <a:pt x="794" y="748"/>
                </a:lnTo>
                <a:lnTo>
                  <a:pt x="794" y="756"/>
                </a:lnTo>
                <a:lnTo>
                  <a:pt x="792" y="760"/>
                </a:lnTo>
                <a:lnTo>
                  <a:pt x="790" y="764"/>
                </a:lnTo>
                <a:lnTo>
                  <a:pt x="786" y="768"/>
                </a:lnTo>
                <a:lnTo>
                  <a:pt x="776" y="774"/>
                </a:lnTo>
                <a:lnTo>
                  <a:pt x="764" y="778"/>
                </a:lnTo>
                <a:lnTo>
                  <a:pt x="758" y="780"/>
                </a:lnTo>
                <a:lnTo>
                  <a:pt x="750" y="786"/>
                </a:lnTo>
                <a:lnTo>
                  <a:pt x="738" y="798"/>
                </a:lnTo>
                <a:lnTo>
                  <a:pt x="724" y="818"/>
                </a:lnTo>
                <a:lnTo>
                  <a:pt x="708" y="844"/>
                </a:lnTo>
                <a:lnTo>
                  <a:pt x="706" y="844"/>
                </a:lnTo>
                <a:lnTo>
                  <a:pt x="682" y="860"/>
                </a:lnTo>
                <a:lnTo>
                  <a:pt x="688" y="860"/>
                </a:lnTo>
                <a:lnTo>
                  <a:pt x="688" y="862"/>
                </a:lnTo>
                <a:lnTo>
                  <a:pt x="688" y="864"/>
                </a:lnTo>
                <a:lnTo>
                  <a:pt x="686" y="868"/>
                </a:lnTo>
                <a:lnTo>
                  <a:pt x="678" y="868"/>
                </a:lnTo>
                <a:lnTo>
                  <a:pt x="610" y="868"/>
                </a:lnTo>
                <a:lnTo>
                  <a:pt x="584" y="868"/>
                </a:lnTo>
                <a:lnTo>
                  <a:pt x="558" y="870"/>
                </a:lnTo>
                <a:lnTo>
                  <a:pt x="532" y="874"/>
                </a:lnTo>
                <a:lnTo>
                  <a:pt x="510" y="882"/>
                </a:lnTo>
                <a:lnTo>
                  <a:pt x="488" y="890"/>
                </a:lnTo>
                <a:lnTo>
                  <a:pt x="468" y="900"/>
                </a:lnTo>
                <a:lnTo>
                  <a:pt x="450" y="914"/>
                </a:lnTo>
                <a:lnTo>
                  <a:pt x="434" y="928"/>
                </a:lnTo>
                <a:lnTo>
                  <a:pt x="432" y="930"/>
                </a:lnTo>
                <a:lnTo>
                  <a:pt x="430" y="930"/>
                </a:lnTo>
                <a:lnTo>
                  <a:pt x="402" y="934"/>
                </a:lnTo>
                <a:lnTo>
                  <a:pt x="400" y="934"/>
                </a:lnTo>
                <a:lnTo>
                  <a:pt x="398" y="934"/>
                </a:lnTo>
                <a:lnTo>
                  <a:pt x="390" y="916"/>
                </a:lnTo>
                <a:lnTo>
                  <a:pt x="362" y="922"/>
                </a:lnTo>
                <a:lnTo>
                  <a:pt x="350" y="922"/>
                </a:lnTo>
                <a:lnTo>
                  <a:pt x="336" y="920"/>
                </a:lnTo>
                <a:lnTo>
                  <a:pt x="320" y="916"/>
                </a:lnTo>
                <a:lnTo>
                  <a:pt x="304" y="908"/>
                </a:lnTo>
                <a:lnTo>
                  <a:pt x="290" y="900"/>
                </a:lnTo>
                <a:lnTo>
                  <a:pt x="274" y="892"/>
                </a:lnTo>
                <a:lnTo>
                  <a:pt x="246" y="872"/>
                </a:lnTo>
                <a:lnTo>
                  <a:pt x="238" y="866"/>
                </a:lnTo>
                <a:lnTo>
                  <a:pt x="226" y="860"/>
                </a:lnTo>
                <a:lnTo>
                  <a:pt x="214" y="856"/>
                </a:lnTo>
                <a:lnTo>
                  <a:pt x="202" y="854"/>
                </a:lnTo>
                <a:lnTo>
                  <a:pt x="176" y="852"/>
                </a:lnTo>
                <a:lnTo>
                  <a:pt x="148" y="856"/>
                </a:lnTo>
                <a:lnTo>
                  <a:pt x="116" y="858"/>
                </a:lnTo>
                <a:lnTo>
                  <a:pt x="86" y="856"/>
                </a:lnTo>
                <a:lnTo>
                  <a:pt x="68" y="854"/>
                </a:lnTo>
                <a:lnTo>
                  <a:pt x="48" y="852"/>
                </a:lnTo>
                <a:lnTo>
                  <a:pt x="2" y="838"/>
                </a:lnTo>
                <a:lnTo>
                  <a:pt x="0" y="844"/>
                </a:lnTo>
                <a:lnTo>
                  <a:pt x="2" y="844"/>
                </a:lnTo>
                <a:lnTo>
                  <a:pt x="2" y="852"/>
                </a:lnTo>
                <a:lnTo>
                  <a:pt x="10" y="868"/>
                </a:lnTo>
                <a:lnTo>
                  <a:pt x="26" y="888"/>
                </a:lnTo>
                <a:lnTo>
                  <a:pt x="28" y="892"/>
                </a:lnTo>
                <a:lnTo>
                  <a:pt x="24" y="906"/>
                </a:lnTo>
                <a:lnTo>
                  <a:pt x="24" y="908"/>
                </a:lnTo>
                <a:lnTo>
                  <a:pt x="14" y="920"/>
                </a:lnTo>
                <a:lnTo>
                  <a:pt x="24" y="930"/>
                </a:lnTo>
                <a:lnTo>
                  <a:pt x="30" y="936"/>
                </a:lnTo>
                <a:lnTo>
                  <a:pt x="30" y="940"/>
                </a:lnTo>
                <a:lnTo>
                  <a:pt x="34" y="956"/>
                </a:lnTo>
                <a:lnTo>
                  <a:pt x="46" y="968"/>
                </a:lnTo>
                <a:lnTo>
                  <a:pt x="46" y="970"/>
                </a:lnTo>
                <a:lnTo>
                  <a:pt x="46" y="980"/>
                </a:lnTo>
                <a:lnTo>
                  <a:pt x="46" y="988"/>
                </a:lnTo>
                <a:lnTo>
                  <a:pt x="54" y="994"/>
                </a:lnTo>
                <a:lnTo>
                  <a:pt x="58" y="992"/>
                </a:lnTo>
                <a:lnTo>
                  <a:pt x="60" y="990"/>
                </a:lnTo>
                <a:lnTo>
                  <a:pt x="64" y="982"/>
                </a:lnTo>
                <a:lnTo>
                  <a:pt x="72" y="980"/>
                </a:lnTo>
                <a:lnTo>
                  <a:pt x="78" y="976"/>
                </a:lnTo>
                <a:lnTo>
                  <a:pt x="120" y="972"/>
                </a:lnTo>
                <a:lnTo>
                  <a:pt x="138" y="966"/>
                </a:lnTo>
                <a:lnTo>
                  <a:pt x="142" y="964"/>
                </a:lnTo>
                <a:lnTo>
                  <a:pt x="150" y="984"/>
                </a:lnTo>
                <a:lnTo>
                  <a:pt x="150" y="990"/>
                </a:lnTo>
                <a:lnTo>
                  <a:pt x="148" y="996"/>
                </a:lnTo>
                <a:lnTo>
                  <a:pt x="126" y="1028"/>
                </a:lnTo>
                <a:lnTo>
                  <a:pt x="126" y="1034"/>
                </a:lnTo>
                <a:lnTo>
                  <a:pt x="138" y="1044"/>
                </a:lnTo>
                <a:lnTo>
                  <a:pt x="148" y="1052"/>
                </a:lnTo>
                <a:lnTo>
                  <a:pt x="156" y="1060"/>
                </a:lnTo>
                <a:lnTo>
                  <a:pt x="162" y="1064"/>
                </a:lnTo>
                <a:lnTo>
                  <a:pt x="170" y="1068"/>
                </a:lnTo>
                <a:lnTo>
                  <a:pt x="178" y="1076"/>
                </a:lnTo>
                <a:lnTo>
                  <a:pt x="178" y="1078"/>
                </a:lnTo>
                <a:lnTo>
                  <a:pt x="186" y="1082"/>
                </a:lnTo>
                <a:lnTo>
                  <a:pt x="190" y="1082"/>
                </a:lnTo>
                <a:lnTo>
                  <a:pt x="192" y="1092"/>
                </a:lnTo>
                <a:lnTo>
                  <a:pt x="194" y="1100"/>
                </a:lnTo>
                <a:lnTo>
                  <a:pt x="196" y="1112"/>
                </a:lnTo>
                <a:lnTo>
                  <a:pt x="216" y="1116"/>
                </a:lnTo>
                <a:lnTo>
                  <a:pt x="218" y="1116"/>
                </a:lnTo>
                <a:lnTo>
                  <a:pt x="218" y="1118"/>
                </a:lnTo>
                <a:lnTo>
                  <a:pt x="220" y="1120"/>
                </a:lnTo>
                <a:lnTo>
                  <a:pt x="226" y="1130"/>
                </a:lnTo>
                <a:lnTo>
                  <a:pt x="242" y="1136"/>
                </a:lnTo>
                <a:lnTo>
                  <a:pt x="252" y="1130"/>
                </a:lnTo>
                <a:lnTo>
                  <a:pt x="250" y="1124"/>
                </a:lnTo>
                <a:lnTo>
                  <a:pt x="240" y="1114"/>
                </a:lnTo>
                <a:lnTo>
                  <a:pt x="242" y="1112"/>
                </a:lnTo>
                <a:lnTo>
                  <a:pt x="250" y="1094"/>
                </a:lnTo>
                <a:lnTo>
                  <a:pt x="270" y="1094"/>
                </a:lnTo>
                <a:lnTo>
                  <a:pt x="270" y="1096"/>
                </a:lnTo>
                <a:lnTo>
                  <a:pt x="298" y="1104"/>
                </a:lnTo>
                <a:lnTo>
                  <a:pt x="314" y="1102"/>
                </a:lnTo>
                <a:lnTo>
                  <a:pt x="326" y="1092"/>
                </a:lnTo>
                <a:lnTo>
                  <a:pt x="334" y="1080"/>
                </a:lnTo>
                <a:lnTo>
                  <a:pt x="342" y="1074"/>
                </a:lnTo>
                <a:lnTo>
                  <a:pt x="348" y="1070"/>
                </a:lnTo>
                <a:lnTo>
                  <a:pt x="354" y="1072"/>
                </a:lnTo>
                <a:lnTo>
                  <a:pt x="360" y="1070"/>
                </a:lnTo>
                <a:lnTo>
                  <a:pt x="368" y="1072"/>
                </a:lnTo>
                <a:lnTo>
                  <a:pt x="374" y="1072"/>
                </a:lnTo>
                <a:lnTo>
                  <a:pt x="374" y="1076"/>
                </a:lnTo>
                <a:lnTo>
                  <a:pt x="378" y="1084"/>
                </a:lnTo>
                <a:lnTo>
                  <a:pt x="382" y="1096"/>
                </a:lnTo>
                <a:lnTo>
                  <a:pt x="386" y="1108"/>
                </a:lnTo>
                <a:lnTo>
                  <a:pt x="386" y="1110"/>
                </a:lnTo>
                <a:lnTo>
                  <a:pt x="382" y="1124"/>
                </a:lnTo>
                <a:lnTo>
                  <a:pt x="368" y="1140"/>
                </a:lnTo>
                <a:lnTo>
                  <a:pt x="366" y="1142"/>
                </a:lnTo>
                <a:lnTo>
                  <a:pt x="338" y="1154"/>
                </a:lnTo>
                <a:lnTo>
                  <a:pt x="334" y="1162"/>
                </a:lnTo>
                <a:lnTo>
                  <a:pt x="330" y="1186"/>
                </a:lnTo>
                <a:lnTo>
                  <a:pt x="332" y="1196"/>
                </a:lnTo>
                <a:lnTo>
                  <a:pt x="340" y="1208"/>
                </a:lnTo>
                <a:lnTo>
                  <a:pt x="342" y="1212"/>
                </a:lnTo>
                <a:lnTo>
                  <a:pt x="352" y="1218"/>
                </a:lnTo>
                <a:lnTo>
                  <a:pt x="386" y="1218"/>
                </a:lnTo>
                <a:lnTo>
                  <a:pt x="414" y="1214"/>
                </a:lnTo>
                <a:lnTo>
                  <a:pt x="418" y="1210"/>
                </a:lnTo>
                <a:lnTo>
                  <a:pt x="424" y="1204"/>
                </a:lnTo>
                <a:lnTo>
                  <a:pt x="428" y="1204"/>
                </a:lnTo>
                <a:lnTo>
                  <a:pt x="448" y="1206"/>
                </a:lnTo>
                <a:lnTo>
                  <a:pt x="450" y="1204"/>
                </a:lnTo>
                <a:lnTo>
                  <a:pt x="448" y="1196"/>
                </a:lnTo>
                <a:lnTo>
                  <a:pt x="450" y="1188"/>
                </a:lnTo>
                <a:lnTo>
                  <a:pt x="458" y="1174"/>
                </a:lnTo>
                <a:lnTo>
                  <a:pt x="458" y="1148"/>
                </a:lnTo>
                <a:lnTo>
                  <a:pt x="474" y="1106"/>
                </a:lnTo>
                <a:lnTo>
                  <a:pt x="474" y="1104"/>
                </a:lnTo>
                <a:lnTo>
                  <a:pt x="500" y="1084"/>
                </a:lnTo>
                <a:lnTo>
                  <a:pt x="502" y="1082"/>
                </a:lnTo>
                <a:lnTo>
                  <a:pt x="522" y="1092"/>
                </a:lnTo>
                <a:lnTo>
                  <a:pt x="536" y="1102"/>
                </a:lnTo>
                <a:lnTo>
                  <a:pt x="538" y="1108"/>
                </a:lnTo>
                <a:lnTo>
                  <a:pt x="540" y="1110"/>
                </a:lnTo>
                <a:lnTo>
                  <a:pt x="538" y="1128"/>
                </a:lnTo>
                <a:lnTo>
                  <a:pt x="530" y="1140"/>
                </a:lnTo>
                <a:lnTo>
                  <a:pt x="526" y="1156"/>
                </a:lnTo>
                <a:lnTo>
                  <a:pt x="526" y="1172"/>
                </a:lnTo>
                <a:lnTo>
                  <a:pt x="530" y="1180"/>
                </a:lnTo>
                <a:lnTo>
                  <a:pt x="538" y="1180"/>
                </a:lnTo>
                <a:lnTo>
                  <a:pt x="540" y="1180"/>
                </a:lnTo>
                <a:lnTo>
                  <a:pt x="552" y="1180"/>
                </a:lnTo>
                <a:lnTo>
                  <a:pt x="556" y="1182"/>
                </a:lnTo>
                <a:lnTo>
                  <a:pt x="560" y="1186"/>
                </a:lnTo>
                <a:lnTo>
                  <a:pt x="566" y="1196"/>
                </a:lnTo>
                <a:lnTo>
                  <a:pt x="572" y="1200"/>
                </a:lnTo>
                <a:lnTo>
                  <a:pt x="574" y="1200"/>
                </a:lnTo>
                <a:lnTo>
                  <a:pt x="602" y="1212"/>
                </a:lnTo>
                <a:lnTo>
                  <a:pt x="614" y="1216"/>
                </a:lnTo>
                <a:lnTo>
                  <a:pt x="630" y="1214"/>
                </a:lnTo>
                <a:lnTo>
                  <a:pt x="638" y="1204"/>
                </a:lnTo>
                <a:lnTo>
                  <a:pt x="646" y="1164"/>
                </a:lnTo>
                <a:lnTo>
                  <a:pt x="648" y="1144"/>
                </a:lnTo>
                <a:lnTo>
                  <a:pt x="648" y="1142"/>
                </a:lnTo>
                <a:lnTo>
                  <a:pt x="650" y="1140"/>
                </a:lnTo>
                <a:lnTo>
                  <a:pt x="666" y="1128"/>
                </a:lnTo>
                <a:lnTo>
                  <a:pt x="674" y="1116"/>
                </a:lnTo>
                <a:lnTo>
                  <a:pt x="690" y="1108"/>
                </a:lnTo>
                <a:lnTo>
                  <a:pt x="700" y="1102"/>
                </a:lnTo>
                <a:lnTo>
                  <a:pt x="712" y="1098"/>
                </a:lnTo>
                <a:lnTo>
                  <a:pt x="706" y="1074"/>
                </a:lnTo>
                <a:lnTo>
                  <a:pt x="734" y="1076"/>
                </a:lnTo>
                <a:lnTo>
                  <a:pt x="734" y="1078"/>
                </a:lnTo>
                <a:lnTo>
                  <a:pt x="748" y="1084"/>
                </a:lnTo>
                <a:lnTo>
                  <a:pt x="748" y="1082"/>
                </a:lnTo>
                <a:lnTo>
                  <a:pt x="752" y="1068"/>
                </a:lnTo>
                <a:lnTo>
                  <a:pt x="752" y="1064"/>
                </a:lnTo>
                <a:lnTo>
                  <a:pt x="754" y="1066"/>
                </a:lnTo>
                <a:lnTo>
                  <a:pt x="756" y="1066"/>
                </a:lnTo>
                <a:lnTo>
                  <a:pt x="768" y="1068"/>
                </a:lnTo>
                <a:lnTo>
                  <a:pt x="774" y="1068"/>
                </a:lnTo>
                <a:lnTo>
                  <a:pt x="786" y="1056"/>
                </a:lnTo>
                <a:lnTo>
                  <a:pt x="788" y="1056"/>
                </a:lnTo>
                <a:lnTo>
                  <a:pt x="788" y="1054"/>
                </a:lnTo>
                <a:lnTo>
                  <a:pt x="790" y="1054"/>
                </a:lnTo>
                <a:lnTo>
                  <a:pt x="806" y="1052"/>
                </a:lnTo>
                <a:lnTo>
                  <a:pt x="818" y="1038"/>
                </a:lnTo>
                <a:lnTo>
                  <a:pt x="826" y="1028"/>
                </a:lnTo>
                <a:lnTo>
                  <a:pt x="826" y="1016"/>
                </a:lnTo>
                <a:lnTo>
                  <a:pt x="828" y="1010"/>
                </a:lnTo>
                <a:lnTo>
                  <a:pt x="834" y="1004"/>
                </a:lnTo>
                <a:lnTo>
                  <a:pt x="836" y="1004"/>
                </a:lnTo>
                <a:lnTo>
                  <a:pt x="850" y="1006"/>
                </a:lnTo>
                <a:lnTo>
                  <a:pt x="858" y="1002"/>
                </a:lnTo>
                <a:lnTo>
                  <a:pt x="860" y="992"/>
                </a:lnTo>
                <a:lnTo>
                  <a:pt x="876" y="986"/>
                </a:lnTo>
                <a:lnTo>
                  <a:pt x="878" y="986"/>
                </a:lnTo>
                <a:lnTo>
                  <a:pt x="898" y="988"/>
                </a:lnTo>
                <a:lnTo>
                  <a:pt x="914" y="984"/>
                </a:lnTo>
                <a:lnTo>
                  <a:pt x="922" y="976"/>
                </a:lnTo>
                <a:lnTo>
                  <a:pt x="930" y="962"/>
                </a:lnTo>
                <a:lnTo>
                  <a:pt x="918" y="950"/>
                </a:lnTo>
                <a:lnTo>
                  <a:pt x="918" y="948"/>
                </a:lnTo>
                <a:lnTo>
                  <a:pt x="914" y="940"/>
                </a:lnTo>
                <a:lnTo>
                  <a:pt x="912" y="924"/>
                </a:lnTo>
                <a:lnTo>
                  <a:pt x="918" y="912"/>
                </a:lnTo>
                <a:lnTo>
                  <a:pt x="920" y="904"/>
                </a:lnTo>
                <a:lnTo>
                  <a:pt x="928" y="896"/>
                </a:lnTo>
                <a:lnTo>
                  <a:pt x="936" y="878"/>
                </a:lnTo>
                <a:lnTo>
                  <a:pt x="936" y="876"/>
                </a:lnTo>
                <a:lnTo>
                  <a:pt x="938" y="876"/>
                </a:lnTo>
                <a:lnTo>
                  <a:pt x="946" y="864"/>
                </a:lnTo>
                <a:lnTo>
                  <a:pt x="958" y="840"/>
                </a:lnTo>
                <a:lnTo>
                  <a:pt x="968" y="856"/>
                </a:lnTo>
                <a:lnTo>
                  <a:pt x="970" y="856"/>
                </a:lnTo>
                <a:lnTo>
                  <a:pt x="970" y="858"/>
                </a:lnTo>
                <a:lnTo>
                  <a:pt x="974" y="874"/>
                </a:lnTo>
                <a:lnTo>
                  <a:pt x="976" y="890"/>
                </a:lnTo>
                <a:lnTo>
                  <a:pt x="986" y="896"/>
                </a:lnTo>
                <a:lnTo>
                  <a:pt x="988" y="896"/>
                </a:lnTo>
                <a:lnTo>
                  <a:pt x="990" y="896"/>
                </a:lnTo>
                <a:lnTo>
                  <a:pt x="992" y="896"/>
                </a:lnTo>
                <a:lnTo>
                  <a:pt x="1002" y="880"/>
                </a:lnTo>
                <a:lnTo>
                  <a:pt x="1006" y="864"/>
                </a:lnTo>
                <a:lnTo>
                  <a:pt x="1010" y="864"/>
                </a:lnTo>
                <a:lnTo>
                  <a:pt x="1012" y="864"/>
                </a:lnTo>
                <a:lnTo>
                  <a:pt x="1034" y="872"/>
                </a:lnTo>
                <a:lnTo>
                  <a:pt x="1046" y="864"/>
                </a:lnTo>
                <a:lnTo>
                  <a:pt x="1048" y="864"/>
                </a:lnTo>
                <a:lnTo>
                  <a:pt x="1060" y="862"/>
                </a:lnTo>
                <a:lnTo>
                  <a:pt x="1068" y="848"/>
                </a:lnTo>
                <a:lnTo>
                  <a:pt x="1068" y="832"/>
                </a:lnTo>
                <a:lnTo>
                  <a:pt x="1074" y="806"/>
                </a:lnTo>
                <a:lnTo>
                  <a:pt x="1074" y="808"/>
                </a:lnTo>
                <a:lnTo>
                  <a:pt x="1078" y="808"/>
                </a:lnTo>
                <a:lnTo>
                  <a:pt x="1094" y="812"/>
                </a:lnTo>
                <a:lnTo>
                  <a:pt x="1102" y="796"/>
                </a:lnTo>
                <a:lnTo>
                  <a:pt x="1104" y="796"/>
                </a:lnTo>
                <a:lnTo>
                  <a:pt x="1106" y="796"/>
                </a:lnTo>
                <a:lnTo>
                  <a:pt x="1122" y="796"/>
                </a:lnTo>
                <a:lnTo>
                  <a:pt x="1124" y="796"/>
                </a:lnTo>
                <a:lnTo>
                  <a:pt x="1126" y="796"/>
                </a:lnTo>
                <a:lnTo>
                  <a:pt x="1134" y="808"/>
                </a:lnTo>
                <a:lnTo>
                  <a:pt x="1134" y="810"/>
                </a:lnTo>
                <a:lnTo>
                  <a:pt x="1134" y="812"/>
                </a:lnTo>
                <a:lnTo>
                  <a:pt x="1136" y="828"/>
                </a:lnTo>
                <a:lnTo>
                  <a:pt x="1144" y="834"/>
                </a:lnTo>
                <a:lnTo>
                  <a:pt x="1154" y="824"/>
                </a:lnTo>
                <a:lnTo>
                  <a:pt x="1158" y="828"/>
                </a:lnTo>
                <a:lnTo>
                  <a:pt x="1162" y="834"/>
                </a:lnTo>
                <a:lnTo>
                  <a:pt x="1162" y="840"/>
                </a:lnTo>
                <a:lnTo>
                  <a:pt x="1162" y="854"/>
                </a:lnTo>
                <a:lnTo>
                  <a:pt x="1158" y="868"/>
                </a:lnTo>
                <a:lnTo>
                  <a:pt x="1162" y="876"/>
                </a:lnTo>
                <a:lnTo>
                  <a:pt x="1170" y="884"/>
                </a:lnTo>
                <a:lnTo>
                  <a:pt x="1202" y="888"/>
                </a:lnTo>
                <a:lnTo>
                  <a:pt x="1204" y="890"/>
                </a:lnTo>
                <a:lnTo>
                  <a:pt x="1206" y="890"/>
                </a:lnTo>
                <a:lnTo>
                  <a:pt x="1208" y="892"/>
                </a:lnTo>
                <a:lnTo>
                  <a:pt x="1218" y="880"/>
                </a:lnTo>
                <a:lnTo>
                  <a:pt x="1226" y="872"/>
                </a:lnTo>
                <a:lnTo>
                  <a:pt x="1222" y="860"/>
                </a:lnTo>
                <a:lnTo>
                  <a:pt x="1214" y="808"/>
                </a:lnTo>
                <a:lnTo>
                  <a:pt x="1238" y="820"/>
                </a:lnTo>
                <a:lnTo>
                  <a:pt x="1250" y="832"/>
                </a:lnTo>
                <a:lnTo>
                  <a:pt x="1256" y="838"/>
                </a:lnTo>
                <a:lnTo>
                  <a:pt x="1266" y="832"/>
                </a:lnTo>
                <a:lnTo>
                  <a:pt x="1298" y="796"/>
                </a:lnTo>
                <a:lnTo>
                  <a:pt x="1300" y="796"/>
                </a:lnTo>
                <a:lnTo>
                  <a:pt x="1312" y="786"/>
                </a:lnTo>
                <a:lnTo>
                  <a:pt x="1326" y="768"/>
                </a:lnTo>
                <a:lnTo>
                  <a:pt x="1326" y="766"/>
                </a:lnTo>
                <a:lnTo>
                  <a:pt x="1344" y="770"/>
                </a:lnTo>
                <a:lnTo>
                  <a:pt x="1354" y="770"/>
                </a:lnTo>
                <a:lnTo>
                  <a:pt x="1354" y="762"/>
                </a:lnTo>
                <a:lnTo>
                  <a:pt x="1356" y="756"/>
                </a:lnTo>
                <a:lnTo>
                  <a:pt x="1370" y="740"/>
                </a:lnTo>
                <a:lnTo>
                  <a:pt x="1374" y="736"/>
                </a:lnTo>
                <a:lnTo>
                  <a:pt x="1390" y="742"/>
                </a:lnTo>
                <a:lnTo>
                  <a:pt x="1408" y="740"/>
                </a:lnTo>
                <a:lnTo>
                  <a:pt x="1422" y="726"/>
                </a:lnTo>
                <a:lnTo>
                  <a:pt x="1428" y="714"/>
                </a:lnTo>
                <a:lnTo>
                  <a:pt x="1424" y="708"/>
                </a:lnTo>
                <a:lnTo>
                  <a:pt x="1412" y="714"/>
                </a:lnTo>
                <a:lnTo>
                  <a:pt x="1412" y="712"/>
                </a:lnTo>
                <a:lnTo>
                  <a:pt x="1410" y="712"/>
                </a:lnTo>
                <a:lnTo>
                  <a:pt x="1396" y="700"/>
                </a:lnTo>
                <a:lnTo>
                  <a:pt x="1396" y="698"/>
                </a:lnTo>
                <a:lnTo>
                  <a:pt x="1402" y="676"/>
                </a:lnTo>
                <a:lnTo>
                  <a:pt x="1402" y="660"/>
                </a:lnTo>
                <a:lnTo>
                  <a:pt x="1398" y="648"/>
                </a:lnTo>
                <a:lnTo>
                  <a:pt x="1388" y="644"/>
                </a:lnTo>
                <a:lnTo>
                  <a:pt x="1388" y="642"/>
                </a:lnTo>
                <a:lnTo>
                  <a:pt x="1386" y="642"/>
                </a:lnTo>
                <a:lnTo>
                  <a:pt x="1386" y="640"/>
                </a:lnTo>
                <a:lnTo>
                  <a:pt x="1376" y="622"/>
                </a:lnTo>
                <a:lnTo>
                  <a:pt x="1374" y="620"/>
                </a:lnTo>
                <a:lnTo>
                  <a:pt x="1362" y="636"/>
                </a:lnTo>
                <a:lnTo>
                  <a:pt x="1348" y="644"/>
                </a:lnTo>
                <a:lnTo>
                  <a:pt x="1344" y="646"/>
                </a:lnTo>
                <a:lnTo>
                  <a:pt x="1344" y="644"/>
                </a:lnTo>
                <a:lnTo>
                  <a:pt x="1342" y="644"/>
                </a:lnTo>
                <a:lnTo>
                  <a:pt x="1328" y="630"/>
                </a:lnTo>
                <a:lnTo>
                  <a:pt x="1328" y="628"/>
                </a:lnTo>
                <a:lnTo>
                  <a:pt x="1318" y="606"/>
                </a:lnTo>
                <a:lnTo>
                  <a:pt x="1314" y="590"/>
                </a:lnTo>
                <a:lnTo>
                  <a:pt x="1314" y="588"/>
                </a:lnTo>
                <a:lnTo>
                  <a:pt x="1314" y="564"/>
                </a:lnTo>
                <a:lnTo>
                  <a:pt x="1312" y="550"/>
                </a:lnTo>
                <a:lnTo>
                  <a:pt x="1300" y="546"/>
                </a:lnTo>
                <a:lnTo>
                  <a:pt x="1274" y="526"/>
                </a:lnTo>
                <a:lnTo>
                  <a:pt x="1276" y="524"/>
                </a:lnTo>
                <a:lnTo>
                  <a:pt x="1288" y="510"/>
                </a:lnTo>
                <a:lnTo>
                  <a:pt x="1288" y="508"/>
                </a:lnTo>
                <a:lnTo>
                  <a:pt x="1290" y="508"/>
                </a:lnTo>
                <a:lnTo>
                  <a:pt x="1302" y="508"/>
                </a:lnTo>
                <a:lnTo>
                  <a:pt x="1304" y="508"/>
                </a:lnTo>
                <a:lnTo>
                  <a:pt x="1310" y="510"/>
                </a:lnTo>
                <a:lnTo>
                  <a:pt x="1314" y="514"/>
                </a:lnTo>
                <a:lnTo>
                  <a:pt x="1326" y="522"/>
                </a:lnTo>
                <a:lnTo>
                  <a:pt x="1338" y="512"/>
                </a:lnTo>
                <a:lnTo>
                  <a:pt x="1346" y="500"/>
                </a:lnTo>
                <a:lnTo>
                  <a:pt x="1346" y="490"/>
                </a:lnTo>
                <a:lnTo>
                  <a:pt x="1344" y="464"/>
                </a:lnTo>
                <a:lnTo>
                  <a:pt x="1342" y="454"/>
                </a:lnTo>
                <a:lnTo>
                  <a:pt x="1324" y="452"/>
                </a:lnTo>
                <a:lnTo>
                  <a:pt x="1324" y="440"/>
                </a:lnTo>
                <a:lnTo>
                  <a:pt x="1308" y="420"/>
                </a:lnTo>
                <a:lnTo>
                  <a:pt x="1306" y="420"/>
                </a:lnTo>
                <a:lnTo>
                  <a:pt x="1298" y="406"/>
                </a:lnTo>
                <a:lnTo>
                  <a:pt x="1298" y="404"/>
                </a:lnTo>
                <a:lnTo>
                  <a:pt x="1298" y="402"/>
                </a:lnTo>
                <a:lnTo>
                  <a:pt x="1314" y="380"/>
                </a:lnTo>
                <a:lnTo>
                  <a:pt x="1314" y="378"/>
                </a:lnTo>
                <a:lnTo>
                  <a:pt x="1316" y="378"/>
                </a:lnTo>
                <a:lnTo>
                  <a:pt x="1316" y="376"/>
                </a:lnTo>
                <a:lnTo>
                  <a:pt x="1318" y="376"/>
                </a:lnTo>
                <a:lnTo>
                  <a:pt x="1324" y="376"/>
                </a:lnTo>
                <a:lnTo>
                  <a:pt x="1334" y="368"/>
                </a:lnTo>
                <a:lnTo>
                  <a:pt x="1344" y="336"/>
                </a:lnTo>
                <a:lnTo>
                  <a:pt x="1358" y="322"/>
                </a:lnTo>
                <a:lnTo>
                  <a:pt x="1358" y="320"/>
                </a:lnTo>
                <a:lnTo>
                  <a:pt x="1374" y="316"/>
                </a:lnTo>
                <a:lnTo>
                  <a:pt x="1374" y="318"/>
                </a:lnTo>
                <a:lnTo>
                  <a:pt x="1382" y="326"/>
                </a:lnTo>
                <a:lnTo>
                  <a:pt x="1386" y="328"/>
                </a:lnTo>
                <a:lnTo>
                  <a:pt x="1392" y="302"/>
                </a:lnTo>
                <a:lnTo>
                  <a:pt x="1386" y="284"/>
                </a:lnTo>
                <a:lnTo>
                  <a:pt x="1386" y="282"/>
                </a:lnTo>
                <a:lnTo>
                  <a:pt x="1388" y="262"/>
                </a:lnTo>
                <a:lnTo>
                  <a:pt x="1388" y="260"/>
                </a:lnTo>
                <a:lnTo>
                  <a:pt x="1398" y="250"/>
                </a:lnTo>
                <a:lnTo>
                  <a:pt x="1404" y="240"/>
                </a:lnTo>
                <a:lnTo>
                  <a:pt x="1404" y="230"/>
                </a:lnTo>
                <a:lnTo>
                  <a:pt x="1402" y="220"/>
                </a:lnTo>
                <a:lnTo>
                  <a:pt x="1398" y="204"/>
                </a:lnTo>
                <a:lnTo>
                  <a:pt x="1398" y="186"/>
                </a:lnTo>
                <a:lnTo>
                  <a:pt x="1398" y="184"/>
                </a:lnTo>
                <a:lnTo>
                  <a:pt x="1402" y="168"/>
                </a:lnTo>
                <a:lnTo>
                  <a:pt x="1398" y="158"/>
                </a:lnTo>
                <a:lnTo>
                  <a:pt x="1396" y="152"/>
                </a:lnTo>
                <a:lnTo>
                  <a:pt x="1398" y="12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6" name="甘肃"/>
          <p:cNvSpPr>
            <a:spLocks/>
          </p:cNvSpPr>
          <p:nvPr/>
        </p:nvSpPr>
        <p:spPr bwMode="auto">
          <a:xfrm>
            <a:off x="3510757" y="3360738"/>
            <a:ext cx="1344612" cy="1139825"/>
          </a:xfrm>
          <a:custGeom>
            <a:avLst/>
            <a:gdLst>
              <a:gd name="T0" fmla="*/ 2147483646 w 912"/>
              <a:gd name="T1" fmla="*/ 2147483646 h 772"/>
              <a:gd name="T2" fmla="*/ 2147483646 w 912"/>
              <a:gd name="T3" fmla="*/ 2147483646 h 772"/>
              <a:gd name="T4" fmla="*/ 2147483646 w 912"/>
              <a:gd name="T5" fmla="*/ 2147483646 h 772"/>
              <a:gd name="T6" fmla="*/ 2147483646 w 912"/>
              <a:gd name="T7" fmla="*/ 2147483646 h 772"/>
              <a:gd name="T8" fmla="*/ 2147483646 w 912"/>
              <a:gd name="T9" fmla="*/ 2147483646 h 772"/>
              <a:gd name="T10" fmla="*/ 2147483646 w 912"/>
              <a:gd name="T11" fmla="*/ 2147483646 h 772"/>
              <a:gd name="T12" fmla="*/ 2147483646 w 912"/>
              <a:gd name="T13" fmla="*/ 2147483646 h 772"/>
              <a:gd name="T14" fmla="*/ 2147483646 w 912"/>
              <a:gd name="T15" fmla="*/ 2147483646 h 772"/>
              <a:gd name="T16" fmla="*/ 2147483646 w 912"/>
              <a:gd name="T17" fmla="*/ 2147483646 h 772"/>
              <a:gd name="T18" fmla="*/ 2147483646 w 912"/>
              <a:gd name="T19" fmla="*/ 2147483646 h 772"/>
              <a:gd name="T20" fmla="*/ 2147483646 w 912"/>
              <a:gd name="T21" fmla="*/ 2147483646 h 772"/>
              <a:gd name="T22" fmla="*/ 2147483646 w 912"/>
              <a:gd name="T23" fmla="*/ 2147483646 h 772"/>
              <a:gd name="T24" fmla="*/ 2147483646 w 912"/>
              <a:gd name="T25" fmla="*/ 2147483646 h 772"/>
              <a:gd name="T26" fmla="*/ 2147483646 w 912"/>
              <a:gd name="T27" fmla="*/ 2147483646 h 772"/>
              <a:gd name="T28" fmla="*/ 2147483646 w 912"/>
              <a:gd name="T29" fmla="*/ 2147483646 h 772"/>
              <a:gd name="T30" fmla="*/ 2147483646 w 912"/>
              <a:gd name="T31" fmla="*/ 2147483646 h 772"/>
              <a:gd name="T32" fmla="*/ 2147483646 w 912"/>
              <a:gd name="T33" fmla="*/ 2147483646 h 772"/>
              <a:gd name="T34" fmla="*/ 2147483646 w 912"/>
              <a:gd name="T35" fmla="*/ 2147483646 h 772"/>
              <a:gd name="T36" fmla="*/ 2147483646 w 912"/>
              <a:gd name="T37" fmla="*/ 2147483646 h 772"/>
              <a:gd name="T38" fmla="*/ 2147483646 w 912"/>
              <a:gd name="T39" fmla="*/ 2147483646 h 772"/>
              <a:gd name="T40" fmla="*/ 2147483646 w 912"/>
              <a:gd name="T41" fmla="*/ 2147483646 h 772"/>
              <a:gd name="T42" fmla="*/ 2147483646 w 912"/>
              <a:gd name="T43" fmla="*/ 2147483646 h 772"/>
              <a:gd name="T44" fmla="*/ 2147483646 w 912"/>
              <a:gd name="T45" fmla="*/ 2147483646 h 772"/>
              <a:gd name="T46" fmla="*/ 2147483646 w 912"/>
              <a:gd name="T47" fmla="*/ 2147483646 h 772"/>
              <a:gd name="T48" fmla="*/ 2147483646 w 912"/>
              <a:gd name="T49" fmla="*/ 2147483646 h 772"/>
              <a:gd name="T50" fmla="*/ 2147483646 w 912"/>
              <a:gd name="T51" fmla="*/ 2147483646 h 772"/>
              <a:gd name="T52" fmla="*/ 2147483646 w 912"/>
              <a:gd name="T53" fmla="*/ 2147483646 h 772"/>
              <a:gd name="T54" fmla="*/ 2147483646 w 912"/>
              <a:gd name="T55" fmla="*/ 2147483646 h 772"/>
              <a:gd name="T56" fmla="*/ 2147483646 w 912"/>
              <a:gd name="T57" fmla="*/ 2147483646 h 772"/>
              <a:gd name="T58" fmla="*/ 2147483646 w 912"/>
              <a:gd name="T59" fmla="*/ 2147483646 h 772"/>
              <a:gd name="T60" fmla="*/ 2147483646 w 912"/>
              <a:gd name="T61" fmla="*/ 2147483646 h 772"/>
              <a:gd name="T62" fmla="*/ 2147483646 w 912"/>
              <a:gd name="T63" fmla="*/ 2147483646 h 772"/>
              <a:gd name="T64" fmla="*/ 2147483646 w 912"/>
              <a:gd name="T65" fmla="*/ 2147483646 h 772"/>
              <a:gd name="T66" fmla="*/ 2147483646 w 912"/>
              <a:gd name="T67" fmla="*/ 2147483646 h 772"/>
              <a:gd name="T68" fmla="*/ 2147483646 w 912"/>
              <a:gd name="T69" fmla="*/ 2147483646 h 772"/>
              <a:gd name="T70" fmla="*/ 2147483646 w 912"/>
              <a:gd name="T71" fmla="*/ 2147483646 h 772"/>
              <a:gd name="T72" fmla="*/ 2147483646 w 912"/>
              <a:gd name="T73" fmla="*/ 2147483646 h 772"/>
              <a:gd name="T74" fmla="*/ 2147483646 w 912"/>
              <a:gd name="T75" fmla="*/ 2147483646 h 772"/>
              <a:gd name="T76" fmla="*/ 2147483646 w 912"/>
              <a:gd name="T77" fmla="*/ 2147483646 h 772"/>
              <a:gd name="T78" fmla="*/ 2147483646 w 912"/>
              <a:gd name="T79" fmla="*/ 2147483646 h 772"/>
              <a:gd name="T80" fmla="*/ 2147483646 w 912"/>
              <a:gd name="T81" fmla="*/ 2147483646 h 772"/>
              <a:gd name="T82" fmla="*/ 2147483646 w 912"/>
              <a:gd name="T83" fmla="*/ 2147483646 h 772"/>
              <a:gd name="T84" fmla="*/ 2147483646 w 912"/>
              <a:gd name="T85" fmla="*/ 2147483646 h 772"/>
              <a:gd name="T86" fmla="*/ 2147483646 w 912"/>
              <a:gd name="T87" fmla="*/ 2147483646 h 772"/>
              <a:gd name="T88" fmla="*/ 2147483646 w 912"/>
              <a:gd name="T89" fmla="*/ 2147483646 h 772"/>
              <a:gd name="T90" fmla="*/ 2147483646 w 912"/>
              <a:gd name="T91" fmla="*/ 2147483646 h 772"/>
              <a:gd name="T92" fmla="*/ 2147483646 w 912"/>
              <a:gd name="T93" fmla="*/ 2147483646 h 772"/>
              <a:gd name="T94" fmla="*/ 2147483646 w 912"/>
              <a:gd name="T95" fmla="*/ 2147483646 h 772"/>
              <a:gd name="T96" fmla="*/ 2147483646 w 912"/>
              <a:gd name="T97" fmla="*/ 2147483646 h 772"/>
              <a:gd name="T98" fmla="*/ 2147483646 w 912"/>
              <a:gd name="T99" fmla="*/ 2147483646 h 772"/>
              <a:gd name="T100" fmla="*/ 2147483646 w 912"/>
              <a:gd name="T101" fmla="*/ 2147483646 h 772"/>
              <a:gd name="T102" fmla="*/ 2147483646 w 912"/>
              <a:gd name="T103" fmla="*/ 2147483646 h 772"/>
              <a:gd name="T104" fmla="*/ 2147483646 w 912"/>
              <a:gd name="T105" fmla="*/ 2147483646 h 772"/>
              <a:gd name="T106" fmla="*/ 2147483646 w 912"/>
              <a:gd name="T107" fmla="*/ 2147483646 h 772"/>
              <a:gd name="T108" fmla="*/ 2147483646 w 912"/>
              <a:gd name="T109" fmla="*/ 2147483646 h 772"/>
              <a:gd name="T110" fmla="*/ 2147483646 w 912"/>
              <a:gd name="T111" fmla="*/ 2147483646 h 772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0" t="0" r="r" b="b"/>
            <a:pathLst>
              <a:path w="912" h="772">
                <a:moveTo>
                  <a:pt x="542" y="280"/>
                </a:moveTo>
                <a:lnTo>
                  <a:pt x="530" y="280"/>
                </a:lnTo>
                <a:lnTo>
                  <a:pt x="526" y="288"/>
                </a:lnTo>
                <a:lnTo>
                  <a:pt x="532" y="296"/>
                </a:lnTo>
                <a:lnTo>
                  <a:pt x="536" y="308"/>
                </a:lnTo>
                <a:lnTo>
                  <a:pt x="536" y="310"/>
                </a:lnTo>
                <a:lnTo>
                  <a:pt x="536" y="312"/>
                </a:lnTo>
                <a:lnTo>
                  <a:pt x="518" y="320"/>
                </a:lnTo>
                <a:lnTo>
                  <a:pt x="516" y="320"/>
                </a:lnTo>
                <a:lnTo>
                  <a:pt x="506" y="320"/>
                </a:lnTo>
                <a:lnTo>
                  <a:pt x="500" y="316"/>
                </a:lnTo>
                <a:lnTo>
                  <a:pt x="494" y="314"/>
                </a:lnTo>
                <a:lnTo>
                  <a:pt x="492" y="310"/>
                </a:lnTo>
                <a:lnTo>
                  <a:pt x="488" y="300"/>
                </a:lnTo>
                <a:lnTo>
                  <a:pt x="464" y="296"/>
                </a:lnTo>
                <a:lnTo>
                  <a:pt x="456" y="264"/>
                </a:lnTo>
                <a:lnTo>
                  <a:pt x="450" y="262"/>
                </a:lnTo>
                <a:lnTo>
                  <a:pt x="446" y="258"/>
                </a:lnTo>
                <a:lnTo>
                  <a:pt x="444" y="256"/>
                </a:lnTo>
                <a:lnTo>
                  <a:pt x="440" y="250"/>
                </a:lnTo>
                <a:lnTo>
                  <a:pt x="432" y="248"/>
                </a:lnTo>
                <a:lnTo>
                  <a:pt x="424" y="242"/>
                </a:lnTo>
                <a:lnTo>
                  <a:pt x="416" y="232"/>
                </a:lnTo>
                <a:lnTo>
                  <a:pt x="406" y="228"/>
                </a:lnTo>
                <a:lnTo>
                  <a:pt x="392" y="214"/>
                </a:lnTo>
                <a:lnTo>
                  <a:pt x="390" y="204"/>
                </a:lnTo>
                <a:lnTo>
                  <a:pt x="390" y="202"/>
                </a:lnTo>
                <a:lnTo>
                  <a:pt x="416" y="168"/>
                </a:lnTo>
                <a:lnTo>
                  <a:pt x="416" y="164"/>
                </a:lnTo>
                <a:lnTo>
                  <a:pt x="416" y="162"/>
                </a:lnTo>
                <a:lnTo>
                  <a:pt x="412" y="152"/>
                </a:lnTo>
                <a:lnTo>
                  <a:pt x="398" y="156"/>
                </a:lnTo>
                <a:lnTo>
                  <a:pt x="396" y="156"/>
                </a:lnTo>
                <a:lnTo>
                  <a:pt x="396" y="158"/>
                </a:lnTo>
                <a:lnTo>
                  <a:pt x="360" y="160"/>
                </a:lnTo>
                <a:lnTo>
                  <a:pt x="348" y="164"/>
                </a:lnTo>
                <a:lnTo>
                  <a:pt x="342" y="168"/>
                </a:lnTo>
                <a:lnTo>
                  <a:pt x="340" y="172"/>
                </a:lnTo>
                <a:lnTo>
                  <a:pt x="334" y="178"/>
                </a:lnTo>
                <a:lnTo>
                  <a:pt x="330" y="178"/>
                </a:lnTo>
                <a:lnTo>
                  <a:pt x="324" y="178"/>
                </a:lnTo>
                <a:lnTo>
                  <a:pt x="324" y="176"/>
                </a:lnTo>
                <a:lnTo>
                  <a:pt x="312" y="168"/>
                </a:lnTo>
                <a:lnTo>
                  <a:pt x="312" y="148"/>
                </a:lnTo>
                <a:lnTo>
                  <a:pt x="304" y="142"/>
                </a:lnTo>
                <a:lnTo>
                  <a:pt x="300" y="134"/>
                </a:lnTo>
                <a:lnTo>
                  <a:pt x="296" y="116"/>
                </a:lnTo>
                <a:lnTo>
                  <a:pt x="288" y="108"/>
                </a:lnTo>
                <a:lnTo>
                  <a:pt x="280" y="100"/>
                </a:lnTo>
                <a:lnTo>
                  <a:pt x="276" y="98"/>
                </a:lnTo>
                <a:lnTo>
                  <a:pt x="290" y="80"/>
                </a:lnTo>
                <a:lnTo>
                  <a:pt x="292" y="68"/>
                </a:lnTo>
                <a:lnTo>
                  <a:pt x="276" y="48"/>
                </a:lnTo>
                <a:lnTo>
                  <a:pt x="268" y="32"/>
                </a:lnTo>
                <a:lnTo>
                  <a:pt x="268" y="24"/>
                </a:lnTo>
                <a:lnTo>
                  <a:pt x="256" y="16"/>
                </a:lnTo>
                <a:lnTo>
                  <a:pt x="256" y="14"/>
                </a:lnTo>
                <a:lnTo>
                  <a:pt x="246" y="2"/>
                </a:lnTo>
                <a:lnTo>
                  <a:pt x="232" y="0"/>
                </a:lnTo>
                <a:lnTo>
                  <a:pt x="216" y="4"/>
                </a:lnTo>
                <a:lnTo>
                  <a:pt x="212" y="8"/>
                </a:lnTo>
                <a:lnTo>
                  <a:pt x="210" y="30"/>
                </a:lnTo>
                <a:lnTo>
                  <a:pt x="210" y="56"/>
                </a:lnTo>
                <a:lnTo>
                  <a:pt x="208" y="56"/>
                </a:lnTo>
                <a:lnTo>
                  <a:pt x="192" y="62"/>
                </a:lnTo>
                <a:lnTo>
                  <a:pt x="178" y="64"/>
                </a:lnTo>
                <a:lnTo>
                  <a:pt x="168" y="70"/>
                </a:lnTo>
                <a:lnTo>
                  <a:pt x="154" y="74"/>
                </a:lnTo>
                <a:lnTo>
                  <a:pt x="152" y="76"/>
                </a:lnTo>
                <a:lnTo>
                  <a:pt x="124" y="68"/>
                </a:lnTo>
                <a:lnTo>
                  <a:pt x="114" y="80"/>
                </a:lnTo>
                <a:lnTo>
                  <a:pt x="108" y="86"/>
                </a:lnTo>
                <a:lnTo>
                  <a:pt x="98" y="88"/>
                </a:lnTo>
                <a:lnTo>
                  <a:pt x="82" y="102"/>
                </a:lnTo>
                <a:lnTo>
                  <a:pt x="72" y="116"/>
                </a:lnTo>
                <a:lnTo>
                  <a:pt x="72" y="118"/>
                </a:lnTo>
                <a:lnTo>
                  <a:pt x="66" y="128"/>
                </a:lnTo>
                <a:lnTo>
                  <a:pt x="60" y="132"/>
                </a:lnTo>
                <a:lnTo>
                  <a:pt x="50" y="144"/>
                </a:lnTo>
                <a:lnTo>
                  <a:pt x="50" y="146"/>
                </a:lnTo>
                <a:lnTo>
                  <a:pt x="44" y="150"/>
                </a:lnTo>
                <a:lnTo>
                  <a:pt x="32" y="152"/>
                </a:lnTo>
                <a:lnTo>
                  <a:pt x="12" y="152"/>
                </a:lnTo>
                <a:lnTo>
                  <a:pt x="8" y="158"/>
                </a:lnTo>
                <a:lnTo>
                  <a:pt x="0" y="172"/>
                </a:lnTo>
                <a:lnTo>
                  <a:pt x="4" y="184"/>
                </a:lnTo>
                <a:lnTo>
                  <a:pt x="2" y="216"/>
                </a:lnTo>
                <a:lnTo>
                  <a:pt x="8" y="224"/>
                </a:lnTo>
                <a:lnTo>
                  <a:pt x="8" y="226"/>
                </a:lnTo>
                <a:lnTo>
                  <a:pt x="10" y="232"/>
                </a:lnTo>
                <a:lnTo>
                  <a:pt x="22" y="232"/>
                </a:lnTo>
                <a:lnTo>
                  <a:pt x="40" y="236"/>
                </a:lnTo>
                <a:lnTo>
                  <a:pt x="66" y="238"/>
                </a:lnTo>
                <a:lnTo>
                  <a:pt x="76" y="236"/>
                </a:lnTo>
                <a:lnTo>
                  <a:pt x="78" y="236"/>
                </a:lnTo>
                <a:lnTo>
                  <a:pt x="80" y="236"/>
                </a:lnTo>
                <a:lnTo>
                  <a:pt x="100" y="244"/>
                </a:lnTo>
                <a:lnTo>
                  <a:pt x="102" y="244"/>
                </a:lnTo>
                <a:lnTo>
                  <a:pt x="112" y="254"/>
                </a:lnTo>
                <a:lnTo>
                  <a:pt x="136" y="262"/>
                </a:lnTo>
                <a:lnTo>
                  <a:pt x="138" y="262"/>
                </a:lnTo>
                <a:lnTo>
                  <a:pt x="154" y="272"/>
                </a:lnTo>
                <a:lnTo>
                  <a:pt x="192" y="308"/>
                </a:lnTo>
                <a:lnTo>
                  <a:pt x="210" y="316"/>
                </a:lnTo>
                <a:lnTo>
                  <a:pt x="218" y="312"/>
                </a:lnTo>
                <a:lnTo>
                  <a:pt x="224" y="300"/>
                </a:lnTo>
                <a:lnTo>
                  <a:pt x="220" y="278"/>
                </a:lnTo>
                <a:lnTo>
                  <a:pt x="222" y="274"/>
                </a:lnTo>
                <a:lnTo>
                  <a:pt x="224" y="270"/>
                </a:lnTo>
                <a:lnTo>
                  <a:pt x="236" y="264"/>
                </a:lnTo>
                <a:lnTo>
                  <a:pt x="236" y="262"/>
                </a:lnTo>
                <a:lnTo>
                  <a:pt x="286" y="292"/>
                </a:lnTo>
                <a:lnTo>
                  <a:pt x="292" y="290"/>
                </a:lnTo>
                <a:lnTo>
                  <a:pt x="302" y="284"/>
                </a:lnTo>
                <a:lnTo>
                  <a:pt x="304" y="284"/>
                </a:lnTo>
                <a:lnTo>
                  <a:pt x="310" y="284"/>
                </a:lnTo>
                <a:lnTo>
                  <a:pt x="320" y="276"/>
                </a:lnTo>
                <a:lnTo>
                  <a:pt x="322" y="276"/>
                </a:lnTo>
                <a:lnTo>
                  <a:pt x="324" y="276"/>
                </a:lnTo>
                <a:lnTo>
                  <a:pt x="352" y="296"/>
                </a:lnTo>
                <a:lnTo>
                  <a:pt x="354" y="298"/>
                </a:lnTo>
                <a:lnTo>
                  <a:pt x="372" y="312"/>
                </a:lnTo>
                <a:lnTo>
                  <a:pt x="380" y="320"/>
                </a:lnTo>
                <a:lnTo>
                  <a:pt x="388" y="330"/>
                </a:lnTo>
                <a:lnTo>
                  <a:pt x="398" y="340"/>
                </a:lnTo>
                <a:lnTo>
                  <a:pt x="404" y="338"/>
                </a:lnTo>
                <a:lnTo>
                  <a:pt x="412" y="324"/>
                </a:lnTo>
                <a:lnTo>
                  <a:pt x="430" y="336"/>
                </a:lnTo>
                <a:lnTo>
                  <a:pt x="432" y="336"/>
                </a:lnTo>
                <a:lnTo>
                  <a:pt x="444" y="352"/>
                </a:lnTo>
                <a:lnTo>
                  <a:pt x="480" y="380"/>
                </a:lnTo>
                <a:lnTo>
                  <a:pt x="492" y="392"/>
                </a:lnTo>
                <a:lnTo>
                  <a:pt x="522" y="382"/>
                </a:lnTo>
                <a:lnTo>
                  <a:pt x="524" y="406"/>
                </a:lnTo>
                <a:lnTo>
                  <a:pt x="538" y="420"/>
                </a:lnTo>
                <a:lnTo>
                  <a:pt x="548" y="436"/>
                </a:lnTo>
                <a:lnTo>
                  <a:pt x="548" y="438"/>
                </a:lnTo>
                <a:lnTo>
                  <a:pt x="548" y="440"/>
                </a:lnTo>
                <a:lnTo>
                  <a:pt x="560" y="494"/>
                </a:lnTo>
                <a:lnTo>
                  <a:pt x="572" y="516"/>
                </a:lnTo>
                <a:lnTo>
                  <a:pt x="556" y="558"/>
                </a:lnTo>
                <a:lnTo>
                  <a:pt x="556" y="560"/>
                </a:lnTo>
                <a:lnTo>
                  <a:pt x="544" y="564"/>
                </a:lnTo>
                <a:lnTo>
                  <a:pt x="544" y="576"/>
                </a:lnTo>
                <a:lnTo>
                  <a:pt x="542" y="576"/>
                </a:lnTo>
                <a:lnTo>
                  <a:pt x="528" y="598"/>
                </a:lnTo>
                <a:lnTo>
                  <a:pt x="508" y="600"/>
                </a:lnTo>
                <a:lnTo>
                  <a:pt x="488" y="616"/>
                </a:lnTo>
                <a:lnTo>
                  <a:pt x="494" y="620"/>
                </a:lnTo>
                <a:lnTo>
                  <a:pt x="500" y="622"/>
                </a:lnTo>
                <a:lnTo>
                  <a:pt x="504" y="626"/>
                </a:lnTo>
                <a:lnTo>
                  <a:pt x="508" y="630"/>
                </a:lnTo>
                <a:lnTo>
                  <a:pt x="508" y="634"/>
                </a:lnTo>
                <a:lnTo>
                  <a:pt x="504" y="642"/>
                </a:lnTo>
                <a:lnTo>
                  <a:pt x="504" y="644"/>
                </a:lnTo>
                <a:lnTo>
                  <a:pt x="492" y="656"/>
                </a:lnTo>
                <a:lnTo>
                  <a:pt x="490" y="656"/>
                </a:lnTo>
                <a:lnTo>
                  <a:pt x="490" y="658"/>
                </a:lnTo>
                <a:lnTo>
                  <a:pt x="488" y="658"/>
                </a:lnTo>
                <a:lnTo>
                  <a:pt x="450" y="652"/>
                </a:lnTo>
                <a:lnTo>
                  <a:pt x="448" y="666"/>
                </a:lnTo>
                <a:lnTo>
                  <a:pt x="452" y="696"/>
                </a:lnTo>
                <a:lnTo>
                  <a:pt x="484" y="708"/>
                </a:lnTo>
                <a:lnTo>
                  <a:pt x="484" y="710"/>
                </a:lnTo>
                <a:lnTo>
                  <a:pt x="496" y="706"/>
                </a:lnTo>
                <a:lnTo>
                  <a:pt x="498" y="706"/>
                </a:lnTo>
                <a:lnTo>
                  <a:pt x="500" y="704"/>
                </a:lnTo>
                <a:lnTo>
                  <a:pt x="500" y="706"/>
                </a:lnTo>
                <a:lnTo>
                  <a:pt x="510" y="712"/>
                </a:lnTo>
                <a:lnTo>
                  <a:pt x="524" y="712"/>
                </a:lnTo>
                <a:lnTo>
                  <a:pt x="528" y="710"/>
                </a:lnTo>
                <a:lnTo>
                  <a:pt x="524" y="696"/>
                </a:lnTo>
                <a:lnTo>
                  <a:pt x="520" y="680"/>
                </a:lnTo>
                <a:lnTo>
                  <a:pt x="520" y="678"/>
                </a:lnTo>
                <a:lnTo>
                  <a:pt x="520" y="676"/>
                </a:lnTo>
                <a:lnTo>
                  <a:pt x="526" y="670"/>
                </a:lnTo>
                <a:lnTo>
                  <a:pt x="528" y="668"/>
                </a:lnTo>
                <a:lnTo>
                  <a:pt x="536" y="656"/>
                </a:lnTo>
                <a:lnTo>
                  <a:pt x="538" y="654"/>
                </a:lnTo>
                <a:lnTo>
                  <a:pt x="552" y="644"/>
                </a:lnTo>
                <a:lnTo>
                  <a:pt x="552" y="642"/>
                </a:lnTo>
                <a:lnTo>
                  <a:pt x="554" y="642"/>
                </a:lnTo>
                <a:lnTo>
                  <a:pt x="572" y="640"/>
                </a:lnTo>
                <a:lnTo>
                  <a:pt x="572" y="644"/>
                </a:lnTo>
                <a:lnTo>
                  <a:pt x="572" y="656"/>
                </a:lnTo>
                <a:lnTo>
                  <a:pt x="576" y="664"/>
                </a:lnTo>
                <a:lnTo>
                  <a:pt x="580" y="674"/>
                </a:lnTo>
                <a:lnTo>
                  <a:pt x="596" y="684"/>
                </a:lnTo>
                <a:lnTo>
                  <a:pt x="640" y="688"/>
                </a:lnTo>
                <a:lnTo>
                  <a:pt x="642" y="688"/>
                </a:lnTo>
                <a:lnTo>
                  <a:pt x="644" y="688"/>
                </a:lnTo>
                <a:lnTo>
                  <a:pt x="644" y="690"/>
                </a:lnTo>
                <a:lnTo>
                  <a:pt x="644" y="692"/>
                </a:lnTo>
                <a:lnTo>
                  <a:pt x="644" y="706"/>
                </a:lnTo>
                <a:lnTo>
                  <a:pt x="656" y="720"/>
                </a:lnTo>
                <a:lnTo>
                  <a:pt x="666" y="724"/>
                </a:lnTo>
                <a:lnTo>
                  <a:pt x="668" y="724"/>
                </a:lnTo>
                <a:lnTo>
                  <a:pt x="668" y="726"/>
                </a:lnTo>
                <a:lnTo>
                  <a:pt x="668" y="732"/>
                </a:lnTo>
                <a:lnTo>
                  <a:pt x="668" y="740"/>
                </a:lnTo>
                <a:lnTo>
                  <a:pt x="664" y="756"/>
                </a:lnTo>
                <a:lnTo>
                  <a:pt x="670" y="760"/>
                </a:lnTo>
                <a:lnTo>
                  <a:pt x="678" y="760"/>
                </a:lnTo>
                <a:lnTo>
                  <a:pt x="684" y="762"/>
                </a:lnTo>
                <a:lnTo>
                  <a:pt x="688" y="764"/>
                </a:lnTo>
                <a:lnTo>
                  <a:pt x="706" y="772"/>
                </a:lnTo>
                <a:lnTo>
                  <a:pt x="716" y="764"/>
                </a:lnTo>
                <a:lnTo>
                  <a:pt x="728" y="750"/>
                </a:lnTo>
                <a:lnTo>
                  <a:pt x="730" y="744"/>
                </a:lnTo>
                <a:lnTo>
                  <a:pt x="732" y="742"/>
                </a:lnTo>
                <a:lnTo>
                  <a:pt x="734" y="740"/>
                </a:lnTo>
                <a:lnTo>
                  <a:pt x="730" y="722"/>
                </a:lnTo>
                <a:lnTo>
                  <a:pt x="728" y="714"/>
                </a:lnTo>
                <a:lnTo>
                  <a:pt x="728" y="712"/>
                </a:lnTo>
                <a:lnTo>
                  <a:pt x="728" y="710"/>
                </a:lnTo>
                <a:lnTo>
                  <a:pt x="736" y="700"/>
                </a:lnTo>
                <a:lnTo>
                  <a:pt x="748" y="690"/>
                </a:lnTo>
                <a:lnTo>
                  <a:pt x="750" y="690"/>
                </a:lnTo>
                <a:lnTo>
                  <a:pt x="776" y="690"/>
                </a:lnTo>
                <a:lnTo>
                  <a:pt x="780" y="688"/>
                </a:lnTo>
                <a:lnTo>
                  <a:pt x="780" y="676"/>
                </a:lnTo>
                <a:lnTo>
                  <a:pt x="776" y="664"/>
                </a:lnTo>
                <a:lnTo>
                  <a:pt x="766" y="648"/>
                </a:lnTo>
                <a:lnTo>
                  <a:pt x="766" y="628"/>
                </a:lnTo>
                <a:lnTo>
                  <a:pt x="766" y="626"/>
                </a:lnTo>
                <a:lnTo>
                  <a:pt x="770" y="614"/>
                </a:lnTo>
                <a:lnTo>
                  <a:pt x="772" y="614"/>
                </a:lnTo>
                <a:lnTo>
                  <a:pt x="792" y="582"/>
                </a:lnTo>
                <a:lnTo>
                  <a:pt x="794" y="582"/>
                </a:lnTo>
                <a:lnTo>
                  <a:pt x="796" y="580"/>
                </a:lnTo>
                <a:lnTo>
                  <a:pt x="800" y="580"/>
                </a:lnTo>
                <a:lnTo>
                  <a:pt x="808" y="582"/>
                </a:lnTo>
                <a:lnTo>
                  <a:pt x="828" y="592"/>
                </a:lnTo>
                <a:lnTo>
                  <a:pt x="840" y="596"/>
                </a:lnTo>
                <a:lnTo>
                  <a:pt x="840" y="590"/>
                </a:lnTo>
                <a:lnTo>
                  <a:pt x="838" y="588"/>
                </a:lnTo>
                <a:lnTo>
                  <a:pt x="838" y="586"/>
                </a:lnTo>
                <a:lnTo>
                  <a:pt x="840" y="580"/>
                </a:lnTo>
                <a:lnTo>
                  <a:pt x="846" y="572"/>
                </a:lnTo>
                <a:lnTo>
                  <a:pt x="860" y="562"/>
                </a:lnTo>
                <a:lnTo>
                  <a:pt x="860" y="560"/>
                </a:lnTo>
                <a:lnTo>
                  <a:pt x="876" y="556"/>
                </a:lnTo>
                <a:lnTo>
                  <a:pt x="890" y="556"/>
                </a:lnTo>
                <a:lnTo>
                  <a:pt x="892" y="556"/>
                </a:lnTo>
                <a:lnTo>
                  <a:pt x="900" y="556"/>
                </a:lnTo>
                <a:lnTo>
                  <a:pt x="904" y="536"/>
                </a:lnTo>
                <a:lnTo>
                  <a:pt x="904" y="524"/>
                </a:lnTo>
                <a:lnTo>
                  <a:pt x="906" y="512"/>
                </a:lnTo>
                <a:lnTo>
                  <a:pt x="906" y="510"/>
                </a:lnTo>
                <a:lnTo>
                  <a:pt x="908" y="508"/>
                </a:lnTo>
                <a:lnTo>
                  <a:pt x="912" y="496"/>
                </a:lnTo>
                <a:lnTo>
                  <a:pt x="906" y="488"/>
                </a:lnTo>
                <a:lnTo>
                  <a:pt x="896" y="480"/>
                </a:lnTo>
                <a:lnTo>
                  <a:pt x="876" y="476"/>
                </a:lnTo>
                <a:lnTo>
                  <a:pt x="868" y="472"/>
                </a:lnTo>
                <a:lnTo>
                  <a:pt x="852" y="460"/>
                </a:lnTo>
                <a:lnTo>
                  <a:pt x="840" y="456"/>
                </a:lnTo>
                <a:lnTo>
                  <a:pt x="840" y="454"/>
                </a:lnTo>
                <a:lnTo>
                  <a:pt x="824" y="436"/>
                </a:lnTo>
                <a:lnTo>
                  <a:pt x="812" y="436"/>
                </a:lnTo>
                <a:lnTo>
                  <a:pt x="810" y="436"/>
                </a:lnTo>
                <a:lnTo>
                  <a:pt x="798" y="430"/>
                </a:lnTo>
                <a:lnTo>
                  <a:pt x="790" y="440"/>
                </a:lnTo>
                <a:lnTo>
                  <a:pt x="788" y="476"/>
                </a:lnTo>
                <a:lnTo>
                  <a:pt x="792" y="492"/>
                </a:lnTo>
                <a:lnTo>
                  <a:pt x="796" y="492"/>
                </a:lnTo>
                <a:lnTo>
                  <a:pt x="798" y="492"/>
                </a:lnTo>
                <a:lnTo>
                  <a:pt x="808" y="496"/>
                </a:lnTo>
                <a:lnTo>
                  <a:pt x="814" y="510"/>
                </a:lnTo>
                <a:lnTo>
                  <a:pt x="816" y="510"/>
                </a:lnTo>
                <a:lnTo>
                  <a:pt x="816" y="512"/>
                </a:lnTo>
                <a:lnTo>
                  <a:pt x="812" y="536"/>
                </a:lnTo>
                <a:lnTo>
                  <a:pt x="812" y="538"/>
                </a:lnTo>
                <a:lnTo>
                  <a:pt x="812" y="540"/>
                </a:lnTo>
                <a:lnTo>
                  <a:pt x="800" y="546"/>
                </a:lnTo>
                <a:lnTo>
                  <a:pt x="798" y="548"/>
                </a:lnTo>
                <a:lnTo>
                  <a:pt x="798" y="546"/>
                </a:lnTo>
                <a:lnTo>
                  <a:pt x="796" y="546"/>
                </a:lnTo>
                <a:lnTo>
                  <a:pt x="792" y="544"/>
                </a:lnTo>
                <a:lnTo>
                  <a:pt x="778" y="550"/>
                </a:lnTo>
                <a:lnTo>
                  <a:pt x="778" y="552"/>
                </a:lnTo>
                <a:lnTo>
                  <a:pt x="780" y="552"/>
                </a:lnTo>
                <a:lnTo>
                  <a:pt x="782" y="574"/>
                </a:lnTo>
                <a:lnTo>
                  <a:pt x="780" y="578"/>
                </a:lnTo>
                <a:lnTo>
                  <a:pt x="776" y="580"/>
                </a:lnTo>
                <a:lnTo>
                  <a:pt x="768" y="580"/>
                </a:lnTo>
                <a:lnTo>
                  <a:pt x="762" y="578"/>
                </a:lnTo>
                <a:lnTo>
                  <a:pt x="758" y="576"/>
                </a:lnTo>
                <a:lnTo>
                  <a:pt x="748" y="568"/>
                </a:lnTo>
                <a:lnTo>
                  <a:pt x="746" y="568"/>
                </a:lnTo>
                <a:lnTo>
                  <a:pt x="746" y="566"/>
                </a:lnTo>
                <a:lnTo>
                  <a:pt x="740" y="552"/>
                </a:lnTo>
                <a:lnTo>
                  <a:pt x="736" y="550"/>
                </a:lnTo>
                <a:lnTo>
                  <a:pt x="728" y="546"/>
                </a:lnTo>
                <a:lnTo>
                  <a:pt x="726" y="546"/>
                </a:lnTo>
                <a:lnTo>
                  <a:pt x="714" y="538"/>
                </a:lnTo>
                <a:lnTo>
                  <a:pt x="712" y="538"/>
                </a:lnTo>
                <a:lnTo>
                  <a:pt x="712" y="536"/>
                </a:lnTo>
                <a:lnTo>
                  <a:pt x="710" y="524"/>
                </a:lnTo>
                <a:lnTo>
                  <a:pt x="712" y="512"/>
                </a:lnTo>
                <a:lnTo>
                  <a:pt x="716" y="506"/>
                </a:lnTo>
                <a:lnTo>
                  <a:pt x="716" y="502"/>
                </a:lnTo>
                <a:lnTo>
                  <a:pt x="712" y="488"/>
                </a:lnTo>
                <a:lnTo>
                  <a:pt x="700" y="478"/>
                </a:lnTo>
                <a:lnTo>
                  <a:pt x="700" y="476"/>
                </a:lnTo>
                <a:lnTo>
                  <a:pt x="698" y="444"/>
                </a:lnTo>
                <a:lnTo>
                  <a:pt x="690" y="436"/>
                </a:lnTo>
                <a:lnTo>
                  <a:pt x="688" y="436"/>
                </a:lnTo>
                <a:lnTo>
                  <a:pt x="688" y="434"/>
                </a:lnTo>
                <a:lnTo>
                  <a:pt x="682" y="420"/>
                </a:lnTo>
                <a:lnTo>
                  <a:pt x="652" y="416"/>
                </a:lnTo>
                <a:lnTo>
                  <a:pt x="644" y="410"/>
                </a:lnTo>
                <a:lnTo>
                  <a:pt x="638" y="402"/>
                </a:lnTo>
                <a:lnTo>
                  <a:pt x="624" y="402"/>
                </a:lnTo>
                <a:lnTo>
                  <a:pt x="618" y="398"/>
                </a:lnTo>
                <a:lnTo>
                  <a:pt x="610" y="392"/>
                </a:lnTo>
                <a:lnTo>
                  <a:pt x="608" y="390"/>
                </a:lnTo>
                <a:lnTo>
                  <a:pt x="604" y="384"/>
                </a:lnTo>
                <a:lnTo>
                  <a:pt x="598" y="376"/>
                </a:lnTo>
                <a:lnTo>
                  <a:pt x="596" y="362"/>
                </a:lnTo>
                <a:lnTo>
                  <a:pt x="596" y="360"/>
                </a:lnTo>
                <a:lnTo>
                  <a:pt x="600" y="336"/>
                </a:lnTo>
                <a:lnTo>
                  <a:pt x="604" y="324"/>
                </a:lnTo>
                <a:lnTo>
                  <a:pt x="606" y="324"/>
                </a:lnTo>
                <a:lnTo>
                  <a:pt x="636" y="310"/>
                </a:lnTo>
                <a:lnTo>
                  <a:pt x="648" y="296"/>
                </a:lnTo>
                <a:lnTo>
                  <a:pt x="650" y="284"/>
                </a:lnTo>
                <a:lnTo>
                  <a:pt x="648" y="276"/>
                </a:lnTo>
                <a:lnTo>
                  <a:pt x="644" y="262"/>
                </a:lnTo>
                <a:lnTo>
                  <a:pt x="640" y="254"/>
                </a:lnTo>
                <a:lnTo>
                  <a:pt x="634" y="256"/>
                </a:lnTo>
                <a:lnTo>
                  <a:pt x="624" y="254"/>
                </a:lnTo>
                <a:lnTo>
                  <a:pt x="616" y="260"/>
                </a:lnTo>
                <a:lnTo>
                  <a:pt x="606" y="272"/>
                </a:lnTo>
                <a:lnTo>
                  <a:pt x="592" y="286"/>
                </a:lnTo>
                <a:lnTo>
                  <a:pt x="590" y="286"/>
                </a:lnTo>
                <a:lnTo>
                  <a:pt x="578" y="290"/>
                </a:lnTo>
                <a:lnTo>
                  <a:pt x="568" y="288"/>
                </a:lnTo>
                <a:lnTo>
                  <a:pt x="542" y="28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7" name="宁夏"/>
          <p:cNvSpPr>
            <a:spLocks/>
          </p:cNvSpPr>
          <p:nvPr/>
        </p:nvSpPr>
        <p:spPr bwMode="auto">
          <a:xfrm>
            <a:off x="4465638" y="3759200"/>
            <a:ext cx="271462" cy="447675"/>
          </a:xfrm>
          <a:custGeom>
            <a:avLst/>
            <a:gdLst>
              <a:gd name="T0" fmla="*/ 2147483646 w 184"/>
              <a:gd name="T1" fmla="*/ 2147483646 h 304"/>
              <a:gd name="T2" fmla="*/ 2147483646 w 184"/>
              <a:gd name="T3" fmla="*/ 2147483646 h 304"/>
              <a:gd name="T4" fmla="*/ 2147483646 w 184"/>
              <a:gd name="T5" fmla="*/ 2147483646 h 304"/>
              <a:gd name="T6" fmla="*/ 2147483646 w 184"/>
              <a:gd name="T7" fmla="*/ 2147483646 h 304"/>
              <a:gd name="T8" fmla="*/ 2147483646 w 184"/>
              <a:gd name="T9" fmla="*/ 2147483646 h 304"/>
              <a:gd name="T10" fmla="*/ 2147483646 w 184"/>
              <a:gd name="T11" fmla="*/ 2147483646 h 304"/>
              <a:gd name="T12" fmla="*/ 2147483646 w 184"/>
              <a:gd name="T13" fmla="*/ 2147483646 h 304"/>
              <a:gd name="T14" fmla="*/ 2147483646 w 184"/>
              <a:gd name="T15" fmla="*/ 2147483646 h 304"/>
              <a:gd name="T16" fmla="*/ 2147483646 w 184"/>
              <a:gd name="T17" fmla="*/ 2147483646 h 304"/>
              <a:gd name="T18" fmla="*/ 2147483646 w 184"/>
              <a:gd name="T19" fmla="*/ 2147483646 h 304"/>
              <a:gd name="T20" fmla="*/ 2147483646 w 184"/>
              <a:gd name="T21" fmla="*/ 2147483646 h 304"/>
              <a:gd name="T22" fmla="*/ 2147483646 w 184"/>
              <a:gd name="T23" fmla="*/ 2147483646 h 304"/>
              <a:gd name="T24" fmla="*/ 2147483646 w 184"/>
              <a:gd name="T25" fmla="*/ 2147483646 h 304"/>
              <a:gd name="T26" fmla="*/ 2147483646 w 184"/>
              <a:gd name="T27" fmla="*/ 2147483646 h 304"/>
              <a:gd name="T28" fmla="*/ 2147483646 w 184"/>
              <a:gd name="T29" fmla="*/ 2147483646 h 304"/>
              <a:gd name="T30" fmla="*/ 2147483646 w 184"/>
              <a:gd name="T31" fmla="*/ 2147483646 h 304"/>
              <a:gd name="T32" fmla="*/ 2147483646 w 184"/>
              <a:gd name="T33" fmla="*/ 2147483646 h 304"/>
              <a:gd name="T34" fmla="*/ 2147483646 w 184"/>
              <a:gd name="T35" fmla="*/ 2147483646 h 304"/>
              <a:gd name="T36" fmla="*/ 2147483646 w 184"/>
              <a:gd name="T37" fmla="*/ 2147483646 h 304"/>
              <a:gd name="T38" fmla="*/ 2147483646 w 184"/>
              <a:gd name="T39" fmla="*/ 2147483646 h 304"/>
              <a:gd name="T40" fmla="*/ 2147483646 w 184"/>
              <a:gd name="T41" fmla="*/ 2147483646 h 304"/>
              <a:gd name="T42" fmla="*/ 2147483646 w 184"/>
              <a:gd name="T43" fmla="*/ 2147483646 h 304"/>
              <a:gd name="T44" fmla="*/ 2147483646 w 184"/>
              <a:gd name="T45" fmla="*/ 2147483646 h 304"/>
              <a:gd name="T46" fmla="*/ 2147483646 w 184"/>
              <a:gd name="T47" fmla="*/ 2147483646 h 304"/>
              <a:gd name="T48" fmla="*/ 2147483646 w 184"/>
              <a:gd name="T49" fmla="*/ 2147483646 h 304"/>
              <a:gd name="T50" fmla="*/ 2147483646 w 184"/>
              <a:gd name="T51" fmla="*/ 2147483646 h 304"/>
              <a:gd name="T52" fmla="*/ 2147483646 w 184"/>
              <a:gd name="T53" fmla="*/ 2147483646 h 304"/>
              <a:gd name="T54" fmla="*/ 2147483646 w 184"/>
              <a:gd name="T55" fmla="*/ 2147483646 h 304"/>
              <a:gd name="T56" fmla="*/ 2147483646 w 184"/>
              <a:gd name="T57" fmla="*/ 2147483646 h 304"/>
              <a:gd name="T58" fmla="*/ 2147483646 w 184"/>
              <a:gd name="T59" fmla="*/ 2147483646 h 304"/>
              <a:gd name="T60" fmla="*/ 2147483646 w 184"/>
              <a:gd name="T61" fmla="*/ 2147483646 h 304"/>
              <a:gd name="T62" fmla="*/ 2147483646 w 184"/>
              <a:gd name="T63" fmla="*/ 2147483646 h 304"/>
              <a:gd name="T64" fmla="*/ 2147483646 w 184"/>
              <a:gd name="T65" fmla="*/ 2147483646 h 304"/>
              <a:gd name="T66" fmla="*/ 2147483646 w 184"/>
              <a:gd name="T67" fmla="*/ 2147483646 h 304"/>
              <a:gd name="T68" fmla="*/ 2147483646 w 184"/>
              <a:gd name="T69" fmla="*/ 2147483646 h 304"/>
              <a:gd name="T70" fmla="*/ 2147483646 w 184"/>
              <a:gd name="T71" fmla="*/ 2147483646 h 304"/>
              <a:gd name="T72" fmla="*/ 2147483646 w 184"/>
              <a:gd name="T73" fmla="*/ 2147483646 h 304"/>
              <a:gd name="T74" fmla="*/ 2147483646 w 184"/>
              <a:gd name="T75" fmla="*/ 2147483646 h 304"/>
              <a:gd name="T76" fmla="*/ 2147483646 w 184"/>
              <a:gd name="T77" fmla="*/ 2147483646 h 304"/>
              <a:gd name="T78" fmla="*/ 2147483646 w 184"/>
              <a:gd name="T79" fmla="*/ 2147483646 h 304"/>
              <a:gd name="T80" fmla="*/ 2147483646 w 184"/>
              <a:gd name="T81" fmla="*/ 2147483646 h 304"/>
              <a:gd name="T82" fmla="*/ 2147483646 w 184"/>
              <a:gd name="T83" fmla="*/ 2147483646 h 304"/>
              <a:gd name="T84" fmla="*/ 2147483646 w 184"/>
              <a:gd name="T85" fmla="*/ 2147483646 h 304"/>
              <a:gd name="T86" fmla="*/ 2147483646 w 184"/>
              <a:gd name="T87" fmla="*/ 2147483646 h 304"/>
              <a:gd name="T88" fmla="*/ 2147483646 w 184"/>
              <a:gd name="T89" fmla="*/ 2147483646 h 304"/>
              <a:gd name="T90" fmla="*/ 2147483646 w 184"/>
              <a:gd name="T91" fmla="*/ 2147483646 h 304"/>
              <a:gd name="T92" fmla="*/ 2147483646 w 184"/>
              <a:gd name="T93" fmla="*/ 2147483646 h 304"/>
              <a:gd name="T94" fmla="*/ 2147483646 w 184"/>
              <a:gd name="T95" fmla="*/ 2147483646 h 304"/>
              <a:gd name="T96" fmla="*/ 2147483646 w 184"/>
              <a:gd name="T97" fmla="*/ 2147483646 h 304"/>
              <a:gd name="T98" fmla="*/ 2147483646 w 184"/>
              <a:gd name="T99" fmla="*/ 0 h 304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</a:gdLst>
            <a:ahLst/>
            <a:cxnLst>
              <a:cxn ang="T100">
                <a:pos x="T0" y="T1"/>
              </a:cxn>
              <a:cxn ang="T101">
                <a:pos x="T2" y="T3"/>
              </a:cxn>
              <a:cxn ang="T102">
                <a:pos x="T4" y="T5"/>
              </a:cxn>
              <a:cxn ang="T103">
                <a:pos x="T6" y="T7"/>
              </a:cxn>
              <a:cxn ang="T104">
                <a:pos x="T8" y="T9"/>
              </a:cxn>
              <a:cxn ang="T105">
                <a:pos x="T10" y="T11"/>
              </a:cxn>
              <a:cxn ang="T106">
                <a:pos x="T12" y="T13"/>
              </a:cxn>
              <a:cxn ang="T107">
                <a:pos x="T14" y="T15"/>
              </a:cxn>
              <a:cxn ang="T108">
                <a:pos x="T16" y="T17"/>
              </a:cxn>
              <a:cxn ang="T109">
                <a:pos x="T18" y="T19"/>
              </a:cxn>
              <a:cxn ang="T110">
                <a:pos x="T20" y="T21"/>
              </a:cxn>
              <a:cxn ang="T111">
                <a:pos x="T22" y="T23"/>
              </a:cxn>
              <a:cxn ang="T112">
                <a:pos x="T24" y="T25"/>
              </a:cxn>
              <a:cxn ang="T113">
                <a:pos x="T26" y="T27"/>
              </a:cxn>
              <a:cxn ang="T114">
                <a:pos x="T28" y="T29"/>
              </a:cxn>
              <a:cxn ang="T115">
                <a:pos x="T30" y="T31"/>
              </a:cxn>
              <a:cxn ang="T116">
                <a:pos x="T32" y="T33"/>
              </a:cxn>
              <a:cxn ang="T117">
                <a:pos x="T34" y="T35"/>
              </a:cxn>
              <a:cxn ang="T118">
                <a:pos x="T36" y="T37"/>
              </a:cxn>
              <a:cxn ang="T119">
                <a:pos x="T38" y="T39"/>
              </a:cxn>
              <a:cxn ang="T120">
                <a:pos x="T40" y="T41"/>
              </a:cxn>
              <a:cxn ang="T121">
                <a:pos x="T42" y="T43"/>
              </a:cxn>
              <a:cxn ang="T122">
                <a:pos x="T44" y="T45"/>
              </a:cxn>
              <a:cxn ang="T123">
                <a:pos x="T46" y="T47"/>
              </a:cxn>
              <a:cxn ang="T124">
                <a:pos x="T48" y="T49"/>
              </a:cxn>
              <a:cxn ang="T125">
                <a:pos x="T50" y="T51"/>
              </a:cxn>
              <a:cxn ang="T126">
                <a:pos x="T52" y="T53"/>
              </a:cxn>
              <a:cxn ang="T127">
                <a:pos x="T54" y="T55"/>
              </a:cxn>
              <a:cxn ang="T128">
                <a:pos x="T56" y="T57"/>
              </a:cxn>
              <a:cxn ang="T129">
                <a:pos x="T58" y="T59"/>
              </a:cxn>
              <a:cxn ang="T130">
                <a:pos x="T60" y="T61"/>
              </a:cxn>
              <a:cxn ang="T131">
                <a:pos x="T62" y="T63"/>
              </a:cxn>
              <a:cxn ang="T132">
                <a:pos x="T64" y="T65"/>
              </a:cxn>
              <a:cxn ang="T133">
                <a:pos x="T66" y="T67"/>
              </a:cxn>
              <a:cxn ang="T134">
                <a:pos x="T68" y="T69"/>
              </a:cxn>
              <a:cxn ang="T135">
                <a:pos x="T70" y="T71"/>
              </a:cxn>
              <a:cxn ang="T136">
                <a:pos x="T72" y="T73"/>
              </a:cxn>
              <a:cxn ang="T137">
                <a:pos x="T74" y="T75"/>
              </a:cxn>
              <a:cxn ang="T138">
                <a:pos x="T76" y="T77"/>
              </a:cxn>
              <a:cxn ang="T139">
                <a:pos x="T78" y="T79"/>
              </a:cxn>
              <a:cxn ang="T140">
                <a:pos x="T80" y="T81"/>
              </a:cxn>
              <a:cxn ang="T141">
                <a:pos x="T82" y="T83"/>
              </a:cxn>
              <a:cxn ang="T142">
                <a:pos x="T84" y="T85"/>
              </a:cxn>
              <a:cxn ang="T143">
                <a:pos x="T86" y="T87"/>
              </a:cxn>
              <a:cxn ang="T144">
                <a:pos x="T88" y="T89"/>
              </a:cxn>
              <a:cxn ang="T145">
                <a:pos x="T90" y="T91"/>
              </a:cxn>
              <a:cxn ang="T146">
                <a:pos x="T92" y="T93"/>
              </a:cxn>
              <a:cxn ang="T147">
                <a:pos x="T94" y="T95"/>
              </a:cxn>
              <a:cxn ang="T148">
                <a:pos x="T96" y="T97"/>
              </a:cxn>
              <a:cxn ang="T149">
                <a:pos x="T98" y="T99"/>
              </a:cxn>
            </a:cxnLst>
            <a:rect l="0" t="0" r="r" b="b"/>
            <a:pathLst>
              <a:path w="184" h="304">
                <a:moveTo>
                  <a:pt x="108" y="18"/>
                </a:moveTo>
                <a:lnTo>
                  <a:pt x="92" y="58"/>
                </a:lnTo>
                <a:lnTo>
                  <a:pt x="92" y="84"/>
                </a:lnTo>
                <a:lnTo>
                  <a:pt x="92" y="86"/>
                </a:lnTo>
                <a:lnTo>
                  <a:pt x="84" y="100"/>
                </a:lnTo>
                <a:lnTo>
                  <a:pt x="84" y="108"/>
                </a:lnTo>
                <a:lnTo>
                  <a:pt x="84" y="112"/>
                </a:lnTo>
                <a:lnTo>
                  <a:pt x="82" y="116"/>
                </a:lnTo>
                <a:lnTo>
                  <a:pt x="80" y="120"/>
                </a:lnTo>
                <a:lnTo>
                  <a:pt x="76" y="122"/>
                </a:lnTo>
                <a:lnTo>
                  <a:pt x="76" y="124"/>
                </a:lnTo>
                <a:lnTo>
                  <a:pt x="74" y="124"/>
                </a:lnTo>
                <a:lnTo>
                  <a:pt x="74" y="122"/>
                </a:lnTo>
                <a:lnTo>
                  <a:pt x="54" y="120"/>
                </a:lnTo>
                <a:lnTo>
                  <a:pt x="44" y="130"/>
                </a:lnTo>
                <a:lnTo>
                  <a:pt x="12" y="134"/>
                </a:lnTo>
                <a:lnTo>
                  <a:pt x="0" y="134"/>
                </a:lnTo>
                <a:lnTo>
                  <a:pt x="8" y="140"/>
                </a:lnTo>
                <a:lnTo>
                  <a:pt x="36" y="144"/>
                </a:lnTo>
                <a:lnTo>
                  <a:pt x="38" y="144"/>
                </a:lnTo>
                <a:lnTo>
                  <a:pt x="40" y="144"/>
                </a:lnTo>
                <a:lnTo>
                  <a:pt x="48" y="162"/>
                </a:lnTo>
                <a:lnTo>
                  <a:pt x="56" y="168"/>
                </a:lnTo>
                <a:lnTo>
                  <a:pt x="60" y="174"/>
                </a:lnTo>
                <a:lnTo>
                  <a:pt x="60" y="184"/>
                </a:lnTo>
                <a:lnTo>
                  <a:pt x="60" y="206"/>
                </a:lnTo>
                <a:lnTo>
                  <a:pt x="70" y="216"/>
                </a:lnTo>
                <a:lnTo>
                  <a:pt x="72" y="216"/>
                </a:lnTo>
                <a:lnTo>
                  <a:pt x="76" y="232"/>
                </a:lnTo>
                <a:lnTo>
                  <a:pt x="76" y="240"/>
                </a:lnTo>
                <a:lnTo>
                  <a:pt x="72" y="248"/>
                </a:lnTo>
                <a:lnTo>
                  <a:pt x="70" y="256"/>
                </a:lnTo>
                <a:lnTo>
                  <a:pt x="72" y="264"/>
                </a:lnTo>
                <a:lnTo>
                  <a:pt x="82" y="270"/>
                </a:lnTo>
                <a:lnTo>
                  <a:pt x="94" y="276"/>
                </a:lnTo>
                <a:lnTo>
                  <a:pt x="100" y="280"/>
                </a:lnTo>
                <a:lnTo>
                  <a:pt x="106" y="292"/>
                </a:lnTo>
                <a:lnTo>
                  <a:pt x="114" y="298"/>
                </a:lnTo>
                <a:lnTo>
                  <a:pt x="116" y="302"/>
                </a:lnTo>
                <a:lnTo>
                  <a:pt x="124" y="304"/>
                </a:lnTo>
                <a:lnTo>
                  <a:pt x="122" y="288"/>
                </a:lnTo>
                <a:lnTo>
                  <a:pt x="122" y="282"/>
                </a:lnTo>
                <a:lnTo>
                  <a:pt x="122" y="278"/>
                </a:lnTo>
                <a:lnTo>
                  <a:pt x="126" y="274"/>
                </a:lnTo>
                <a:lnTo>
                  <a:pt x="128" y="272"/>
                </a:lnTo>
                <a:lnTo>
                  <a:pt x="140" y="268"/>
                </a:lnTo>
                <a:lnTo>
                  <a:pt x="142" y="268"/>
                </a:lnTo>
                <a:lnTo>
                  <a:pt x="144" y="268"/>
                </a:lnTo>
                <a:lnTo>
                  <a:pt x="148" y="270"/>
                </a:lnTo>
                <a:lnTo>
                  <a:pt x="156" y="266"/>
                </a:lnTo>
                <a:lnTo>
                  <a:pt x="156" y="264"/>
                </a:lnTo>
                <a:lnTo>
                  <a:pt x="158" y="244"/>
                </a:lnTo>
                <a:lnTo>
                  <a:pt x="154" y="236"/>
                </a:lnTo>
                <a:lnTo>
                  <a:pt x="148" y="232"/>
                </a:lnTo>
                <a:lnTo>
                  <a:pt x="140" y="232"/>
                </a:lnTo>
                <a:lnTo>
                  <a:pt x="138" y="232"/>
                </a:lnTo>
                <a:lnTo>
                  <a:pt x="136" y="230"/>
                </a:lnTo>
                <a:lnTo>
                  <a:pt x="132" y="210"/>
                </a:lnTo>
                <a:lnTo>
                  <a:pt x="134" y="168"/>
                </a:lnTo>
                <a:lnTo>
                  <a:pt x="136" y="168"/>
                </a:lnTo>
                <a:lnTo>
                  <a:pt x="148" y="150"/>
                </a:lnTo>
                <a:lnTo>
                  <a:pt x="164" y="160"/>
                </a:lnTo>
                <a:lnTo>
                  <a:pt x="176" y="160"/>
                </a:lnTo>
                <a:lnTo>
                  <a:pt x="184" y="108"/>
                </a:lnTo>
                <a:lnTo>
                  <a:pt x="180" y="100"/>
                </a:lnTo>
                <a:lnTo>
                  <a:pt x="174" y="96"/>
                </a:lnTo>
                <a:lnTo>
                  <a:pt x="168" y="96"/>
                </a:lnTo>
                <a:lnTo>
                  <a:pt x="166" y="96"/>
                </a:lnTo>
                <a:lnTo>
                  <a:pt x="154" y="98"/>
                </a:lnTo>
                <a:lnTo>
                  <a:pt x="152" y="96"/>
                </a:lnTo>
                <a:lnTo>
                  <a:pt x="144" y="84"/>
                </a:lnTo>
                <a:lnTo>
                  <a:pt x="142" y="84"/>
                </a:lnTo>
                <a:lnTo>
                  <a:pt x="142" y="64"/>
                </a:lnTo>
                <a:lnTo>
                  <a:pt x="146" y="52"/>
                </a:lnTo>
                <a:lnTo>
                  <a:pt x="148" y="48"/>
                </a:lnTo>
                <a:lnTo>
                  <a:pt x="150" y="42"/>
                </a:lnTo>
                <a:lnTo>
                  <a:pt x="152" y="36"/>
                </a:lnTo>
                <a:lnTo>
                  <a:pt x="156" y="32"/>
                </a:lnTo>
                <a:lnTo>
                  <a:pt x="156" y="20"/>
                </a:lnTo>
                <a:lnTo>
                  <a:pt x="144" y="8"/>
                </a:lnTo>
                <a:lnTo>
                  <a:pt x="128" y="0"/>
                </a:lnTo>
                <a:lnTo>
                  <a:pt x="108" y="1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8" name="新疆"/>
          <p:cNvSpPr>
            <a:spLocks/>
          </p:cNvSpPr>
          <p:nvPr/>
        </p:nvSpPr>
        <p:spPr bwMode="auto">
          <a:xfrm>
            <a:off x="1895475" y="2578100"/>
            <a:ext cx="1924050" cy="1454150"/>
          </a:xfrm>
          <a:custGeom>
            <a:avLst/>
            <a:gdLst>
              <a:gd name="T0" fmla="*/ 2147483646 w 1304"/>
              <a:gd name="T1" fmla="*/ 2147483646 h 986"/>
              <a:gd name="T2" fmla="*/ 2147483646 w 1304"/>
              <a:gd name="T3" fmla="*/ 2147483646 h 986"/>
              <a:gd name="T4" fmla="*/ 2147483646 w 1304"/>
              <a:gd name="T5" fmla="*/ 2147483646 h 986"/>
              <a:gd name="T6" fmla="*/ 2147483646 w 1304"/>
              <a:gd name="T7" fmla="*/ 2147483646 h 986"/>
              <a:gd name="T8" fmla="*/ 2147483646 w 1304"/>
              <a:gd name="T9" fmla="*/ 2147483646 h 986"/>
              <a:gd name="T10" fmla="*/ 2147483646 w 1304"/>
              <a:gd name="T11" fmla="*/ 2147483646 h 986"/>
              <a:gd name="T12" fmla="*/ 2147483646 w 1304"/>
              <a:gd name="T13" fmla="*/ 2147483646 h 986"/>
              <a:gd name="T14" fmla="*/ 2147483646 w 1304"/>
              <a:gd name="T15" fmla="*/ 2147483646 h 986"/>
              <a:gd name="T16" fmla="*/ 2147483646 w 1304"/>
              <a:gd name="T17" fmla="*/ 2147483646 h 986"/>
              <a:gd name="T18" fmla="*/ 2147483646 w 1304"/>
              <a:gd name="T19" fmla="*/ 2147483646 h 986"/>
              <a:gd name="T20" fmla="*/ 2147483646 w 1304"/>
              <a:gd name="T21" fmla="*/ 2147483646 h 986"/>
              <a:gd name="T22" fmla="*/ 2147483646 w 1304"/>
              <a:gd name="T23" fmla="*/ 2147483646 h 986"/>
              <a:gd name="T24" fmla="*/ 2147483646 w 1304"/>
              <a:gd name="T25" fmla="*/ 2147483646 h 986"/>
              <a:gd name="T26" fmla="*/ 2147483646 w 1304"/>
              <a:gd name="T27" fmla="*/ 2147483646 h 986"/>
              <a:gd name="T28" fmla="*/ 2147483646 w 1304"/>
              <a:gd name="T29" fmla="*/ 2147483646 h 986"/>
              <a:gd name="T30" fmla="*/ 2147483646 w 1304"/>
              <a:gd name="T31" fmla="*/ 2147483646 h 986"/>
              <a:gd name="T32" fmla="*/ 2147483646 w 1304"/>
              <a:gd name="T33" fmla="*/ 2147483646 h 986"/>
              <a:gd name="T34" fmla="*/ 2147483646 w 1304"/>
              <a:gd name="T35" fmla="*/ 2147483646 h 986"/>
              <a:gd name="T36" fmla="*/ 2147483646 w 1304"/>
              <a:gd name="T37" fmla="*/ 2147483646 h 986"/>
              <a:gd name="T38" fmla="*/ 2147483646 w 1304"/>
              <a:gd name="T39" fmla="*/ 2147483646 h 986"/>
              <a:gd name="T40" fmla="*/ 2147483646 w 1304"/>
              <a:gd name="T41" fmla="*/ 2147483646 h 986"/>
              <a:gd name="T42" fmla="*/ 2147483646 w 1304"/>
              <a:gd name="T43" fmla="*/ 2147483646 h 986"/>
              <a:gd name="T44" fmla="*/ 2147483646 w 1304"/>
              <a:gd name="T45" fmla="*/ 2147483646 h 986"/>
              <a:gd name="T46" fmla="*/ 2147483646 w 1304"/>
              <a:gd name="T47" fmla="*/ 2147483646 h 986"/>
              <a:gd name="T48" fmla="*/ 2147483646 w 1304"/>
              <a:gd name="T49" fmla="*/ 2147483646 h 986"/>
              <a:gd name="T50" fmla="*/ 2147483646 w 1304"/>
              <a:gd name="T51" fmla="*/ 2147483646 h 986"/>
              <a:gd name="T52" fmla="*/ 2147483646 w 1304"/>
              <a:gd name="T53" fmla="*/ 2147483646 h 986"/>
              <a:gd name="T54" fmla="*/ 2147483646 w 1304"/>
              <a:gd name="T55" fmla="*/ 2147483646 h 986"/>
              <a:gd name="T56" fmla="*/ 2147483646 w 1304"/>
              <a:gd name="T57" fmla="*/ 2147483646 h 986"/>
              <a:gd name="T58" fmla="*/ 2147483646 w 1304"/>
              <a:gd name="T59" fmla="*/ 2147483646 h 986"/>
              <a:gd name="T60" fmla="*/ 2147483646 w 1304"/>
              <a:gd name="T61" fmla="*/ 2147483646 h 986"/>
              <a:gd name="T62" fmla="*/ 2147483646 w 1304"/>
              <a:gd name="T63" fmla="*/ 2147483646 h 986"/>
              <a:gd name="T64" fmla="*/ 2147483646 w 1304"/>
              <a:gd name="T65" fmla="*/ 2147483646 h 986"/>
              <a:gd name="T66" fmla="*/ 2147483646 w 1304"/>
              <a:gd name="T67" fmla="*/ 2147483646 h 986"/>
              <a:gd name="T68" fmla="*/ 2147483646 w 1304"/>
              <a:gd name="T69" fmla="*/ 2147483646 h 986"/>
              <a:gd name="T70" fmla="*/ 2147483646 w 1304"/>
              <a:gd name="T71" fmla="*/ 2147483646 h 986"/>
              <a:gd name="T72" fmla="*/ 2147483646 w 1304"/>
              <a:gd name="T73" fmla="*/ 2147483646 h 986"/>
              <a:gd name="T74" fmla="*/ 2147483646 w 1304"/>
              <a:gd name="T75" fmla="*/ 2147483646 h 986"/>
              <a:gd name="T76" fmla="*/ 2147483646 w 1304"/>
              <a:gd name="T77" fmla="*/ 2147483646 h 986"/>
              <a:gd name="T78" fmla="*/ 2147483646 w 1304"/>
              <a:gd name="T79" fmla="*/ 2147483646 h 986"/>
              <a:gd name="T80" fmla="*/ 2147483646 w 1304"/>
              <a:gd name="T81" fmla="*/ 2147483646 h 986"/>
              <a:gd name="T82" fmla="*/ 2147483646 w 1304"/>
              <a:gd name="T83" fmla="*/ 2147483646 h 986"/>
              <a:gd name="T84" fmla="*/ 2147483646 w 1304"/>
              <a:gd name="T85" fmla="*/ 2147483646 h 986"/>
              <a:gd name="T86" fmla="*/ 2147483646 w 1304"/>
              <a:gd name="T87" fmla="*/ 2147483646 h 986"/>
              <a:gd name="T88" fmla="*/ 2147483646 w 1304"/>
              <a:gd name="T89" fmla="*/ 2147483646 h 986"/>
              <a:gd name="T90" fmla="*/ 2147483646 w 1304"/>
              <a:gd name="T91" fmla="*/ 2147483646 h 986"/>
              <a:gd name="T92" fmla="*/ 2147483646 w 1304"/>
              <a:gd name="T93" fmla="*/ 2147483646 h 986"/>
              <a:gd name="T94" fmla="*/ 2147483646 w 1304"/>
              <a:gd name="T95" fmla="*/ 2147483646 h 986"/>
              <a:gd name="T96" fmla="*/ 2147483646 w 1304"/>
              <a:gd name="T97" fmla="*/ 2147483646 h 986"/>
              <a:gd name="T98" fmla="*/ 2147483646 w 1304"/>
              <a:gd name="T99" fmla="*/ 2147483646 h 986"/>
              <a:gd name="T100" fmla="*/ 2147483646 w 1304"/>
              <a:gd name="T101" fmla="*/ 2147483646 h 986"/>
              <a:gd name="T102" fmla="*/ 2147483646 w 1304"/>
              <a:gd name="T103" fmla="*/ 2147483646 h 986"/>
              <a:gd name="T104" fmla="*/ 2147483646 w 1304"/>
              <a:gd name="T105" fmla="*/ 2147483646 h 986"/>
              <a:gd name="T106" fmla="*/ 2147483646 w 1304"/>
              <a:gd name="T107" fmla="*/ 2147483646 h 986"/>
              <a:gd name="T108" fmla="*/ 2147483646 w 1304"/>
              <a:gd name="T109" fmla="*/ 2147483646 h 986"/>
              <a:gd name="T110" fmla="*/ 2147483646 w 1304"/>
              <a:gd name="T111" fmla="*/ 2147483646 h 986"/>
              <a:gd name="T112" fmla="*/ 2147483646 w 1304"/>
              <a:gd name="T113" fmla="*/ 2147483646 h 986"/>
              <a:gd name="T114" fmla="*/ 2147483646 w 1304"/>
              <a:gd name="T115" fmla="*/ 2147483646 h 98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0" t="0" r="r" b="b"/>
            <a:pathLst>
              <a:path w="1304" h="986">
                <a:moveTo>
                  <a:pt x="1302" y="530"/>
                </a:moveTo>
                <a:lnTo>
                  <a:pt x="1304" y="530"/>
                </a:lnTo>
                <a:lnTo>
                  <a:pt x="1304" y="528"/>
                </a:lnTo>
                <a:lnTo>
                  <a:pt x="1278" y="456"/>
                </a:lnTo>
                <a:lnTo>
                  <a:pt x="1262" y="444"/>
                </a:lnTo>
                <a:lnTo>
                  <a:pt x="1262" y="442"/>
                </a:lnTo>
                <a:lnTo>
                  <a:pt x="1258" y="412"/>
                </a:lnTo>
                <a:lnTo>
                  <a:pt x="1226" y="408"/>
                </a:lnTo>
                <a:lnTo>
                  <a:pt x="1224" y="408"/>
                </a:lnTo>
                <a:lnTo>
                  <a:pt x="1222" y="408"/>
                </a:lnTo>
                <a:lnTo>
                  <a:pt x="1222" y="406"/>
                </a:lnTo>
                <a:lnTo>
                  <a:pt x="1222" y="404"/>
                </a:lnTo>
                <a:lnTo>
                  <a:pt x="1218" y="396"/>
                </a:lnTo>
                <a:lnTo>
                  <a:pt x="1212" y="386"/>
                </a:lnTo>
                <a:lnTo>
                  <a:pt x="1202" y="378"/>
                </a:lnTo>
                <a:lnTo>
                  <a:pt x="1192" y="368"/>
                </a:lnTo>
                <a:lnTo>
                  <a:pt x="1178" y="360"/>
                </a:lnTo>
                <a:lnTo>
                  <a:pt x="1166" y="354"/>
                </a:lnTo>
                <a:lnTo>
                  <a:pt x="1152" y="346"/>
                </a:lnTo>
                <a:lnTo>
                  <a:pt x="1140" y="340"/>
                </a:lnTo>
                <a:lnTo>
                  <a:pt x="1116" y="336"/>
                </a:lnTo>
                <a:lnTo>
                  <a:pt x="1084" y="334"/>
                </a:lnTo>
                <a:lnTo>
                  <a:pt x="1042" y="332"/>
                </a:lnTo>
                <a:lnTo>
                  <a:pt x="1040" y="332"/>
                </a:lnTo>
                <a:lnTo>
                  <a:pt x="1032" y="320"/>
                </a:lnTo>
                <a:lnTo>
                  <a:pt x="1028" y="310"/>
                </a:lnTo>
                <a:lnTo>
                  <a:pt x="1026" y="300"/>
                </a:lnTo>
                <a:lnTo>
                  <a:pt x="1028" y="288"/>
                </a:lnTo>
                <a:lnTo>
                  <a:pt x="1034" y="272"/>
                </a:lnTo>
                <a:lnTo>
                  <a:pt x="1044" y="246"/>
                </a:lnTo>
                <a:lnTo>
                  <a:pt x="1058" y="214"/>
                </a:lnTo>
                <a:lnTo>
                  <a:pt x="1048" y="180"/>
                </a:lnTo>
                <a:lnTo>
                  <a:pt x="1036" y="124"/>
                </a:lnTo>
                <a:lnTo>
                  <a:pt x="1032" y="118"/>
                </a:lnTo>
                <a:lnTo>
                  <a:pt x="1024" y="112"/>
                </a:lnTo>
                <a:lnTo>
                  <a:pt x="1012" y="106"/>
                </a:lnTo>
                <a:lnTo>
                  <a:pt x="996" y="100"/>
                </a:lnTo>
                <a:lnTo>
                  <a:pt x="990" y="98"/>
                </a:lnTo>
                <a:lnTo>
                  <a:pt x="982" y="94"/>
                </a:lnTo>
                <a:lnTo>
                  <a:pt x="976" y="90"/>
                </a:lnTo>
                <a:lnTo>
                  <a:pt x="970" y="86"/>
                </a:lnTo>
                <a:lnTo>
                  <a:pt x="966" y="80"/>
                </a:lnTo>
                <a:lnTo>
                  <a:pt x="964" y="74"/>
                </a:lnTo>
                <a:lnTo>
                  <a:pt x="960" y="68"/>
                </a:lnTo>
                <a:lnTo>
                  <a:pt x="954" y="60"/>
                </a:lnTo>
                <a:lnTo>
                  <a:pt x="948" y="54"/>
                </a:lnTo>
                <a:lnTo>
                  <a:pt x="940" y="50"/>
                </a:lnTo>
                <a:lnTo>
                  <a:pt x="938" y="50"/>
                </a:lnTo>
                <a:lnTo>
                  <a:pt x="938" y="48"/>
                </a:lnTo>
                <a:lnTo>
                  <a:pt x="928" y="0"/>
                </a:lnTo>
                <a:lnTo>
                  <a:pt x="890" y="4"/>
                </a:lnTo>
                <a:lnTo>
                  <a:pt x="886" y="14"/>
                </a:lnTo>
                <a:lnTo>
                  <a:pt x="882" y="24"/>
                </a:lnTo>
                <a:lnTo>
                  <a:pt x="878" y="32"/>
                </a:lnTo>
                <a:lnTo>
                  <a:pt x="876" y="36"/>
                </a:lnTo>
                <a:lnTo>
                  <a:pt x="870" y="38"/>
                </a:lnTo>
                <a:lnTo>
                  <a:pt x="846" y="46"/>
                </a:lnTo>
                <a:lnTo>
                  <a:pt x="828" y="56"/>
                </a:lnTo>
                <a:lnTo>
                  <a:pt x="822" y="60"/>
                </a:lnTo>
                <a:lnTo>
                  <a:pt x="816" y="66"/>
                </a:lnTo>
                <a:lnTo>
                  <a:pt x="814" y="74"/>
                </a:lnTo>
                <a:lnTo>
                  <a:pt x="810" y="92"/>
                </a:lnTo>
                <a:lnTo>
                  <a:pt x="806" y="110"/>
                </a:lnTo>
                <a:lnTo>
                  <a:pt x="802" y="122"/>
                </a:lnTo>
                <a:lnTo>
                  <a:pt x="798" y="130"/>
                </a:lnTo>
                <a:lnTo>
                  <a:pt x="792" y="136"/>
                </a:lnTo>
                <a:lnTo>
                  <a:pt x="786" y="142"/>
                </a:lnTo>
                <a:lnTo>
                  <a:pt x="778" y="144"/>
                </a:lnTo>
                <a:lnTo>
                  <a:pt x="770" y="146"/>
                </a:lnTo>
                <a:lnTo>
                  <a:pt x="760" y="146"/>
                </a:lnTo>
                <a:lnTo>
                  <a:pt x="750" y="144"/>
                </a:lnTo>
                <a:lnTo>
                  <a:pt x="738" y="140"/>
                </a:lnTo>
                <a:lnTo>
                  <a:pt x="724" y="134"/>
                </a:lnTo>
                <a:lnTo>
                  <a:pt x="708" y="126"/>
                </a:lnTo>
                <a:lnTo>
                  <a:pt x="674" y="104"/>
                </a:lnTo>
                <a:lnTo>
                  <a:pt x="608" y="188"/>
                </a:lnTo>
                <a:lnTo>
                  <a:pt x="616" y="224"/>
                </a:lnTo>
                <a:lnTo>
                  <a:pt x="618" y="224"/>
                </a:lnTo>
                <a:lnTo>
                  <a:pt x="616" y="226"/>
                </a:lnTo>
                <a:lnTo>
                  <a:pt x="610" y="232"/>
                </a:lnTo>
                <a:lnTo>
                  <a:pt x="602" y="236"/>
                </a:lnTo>
                <a:lnTo>
                  <a:pt x="598" y="236"/>
                </a:lnTo>
                <a:lnTo>
                  <a:pt x="594" y="234"/>
                </a:lnTo>
                <a:lnTo>
                  <a:pt x="582" y="230"/>
                </a:lnTo>
                <a:lnTo>
                  <a:pt x="576" y="226"/>
                </a:lnTo>
                <a:lnTo>
                  <a:pt x="564" y="224"/>
                </a:lnTo>
                <a:lnTo>
                  <a:pt x="548" y="220"/>
                </a:lnTo>
                <a:lnTo>
                  <a:pt x="528" y="220"/>
                </a:lnTo>
                <a:lnTo>
                  <a:pt x="514" y="218"/>
                </a:lnTo>
                <a:lnTo>
                  <a:pt x="494" y="216"/>
                </a:lnTo>
                <a:lnTo>
                  <a:pt x="474" y="220"/>
                </a:lnTo>
                <a:lnTo>
                  <a:pt x="482" y="234"/>
                </a:lnTo>
                <a:lnTo>
                  <a:pt x="492" y="248"/>
                </a:lnTo>
                <a:lnTo>
                  <a:pt x="494" y="252"/>
                </a:lnTo>
                <a:lnTo>
                  <a:pt x="494" y="256"/>
                </a:lnTo>
                <a:lnTo>
                  <a:pt x="484" y="308"/>
                </a:lnTo>
                <a:lnTo>
                  <a:pt x="488" y="336"/>
                </a:lnTo>
                <a:lnTo>
                  <a:pt x="490" y="336"/>
                </a:lnTo>
                <a:lnTo>
                  <a:pt x="488" y="336"/>
                </a:lnTo>
                <a:lnTo>
                  <a:pt x="472" y="388"/>
                </a:lnTo>
                <a:lnTo>
                  <a:pt x="470" y="394"/>
                </a:lnTo>
                <a:lnTo>
                  <a:pt x="468" y="396"/>
                </a:lnTo>
                <a:lnTo>
                  <a:pt x="466" y="396"/>
                </a:lnTo>
                <a:lnTo>
                  <a:pt x="466" y="394"/>
                </a:lnTo>
                <a:lnTo>
                  <a:pt x="464" y="390"/>
                </a:lnTo>
                <a:lnTo>
                  <a:pt x="460" y="384"/>
                </a:lnTo>
                <a:lnTo>
                  <a:pt x="460" y="382"/>
                </a:lnTo>
                <a:lnTo>
                  <a:pt x="458" y="382"/>
                </a:lnTo>
                <a:lnTo>
                  <a:pt x="454" y="384"/>
                </a:lnTo>
                <a:lnTo>
                  <a:pt x="452" y="392"/>
                </a:lnTo>
                <a:lnTo>
                  <a:pt x="450" y="404"/>
                </a:lnTo>
                <a:lnTo>
                  <a:pt x="444" y="414"/>
                </a:lnTo>
                <a:lnTo>
                  <a:pt x="436" y="422"/>
                </a:lnTo>
                <a:lnTo>
                  <a:pt x="426" y="432"/>
                </a:lnTo>
                <a:lnTo>
                  <a:pt x="412" y="444"/>
                </a:lnTo>
                <a:lnTo>
                  <a:pt x="406" y="448"/>
                </a:lnTo>
                <a:lnTo>
                  <a:pt x="404" y="448"/>
                </a:lnTo>
                <a:lnTo>
                  <a:pt x="352" y="448"/>
                </a:lnTo>
                <a:lnTo>
                  <a:pt x="332" y="468"/>
                </a:lnTo>
                <a:lnTo>
                  <a:pt x="330" y="468"/>
                </a:lnTo>
                <a:lnTo>
                  <a:pt x="274" y="460"/>
                </a:lnTo>
                <a:lnTo>
                  <a:pt x="268" y="466"/>
                </a:lnTo>
                <a:lnTo>
                  <a:pt x="260" y="470"/>
                </a:lnTo>
                <a:lnTo>
                  <a:pt x="254" y="470"/>
                </a:lnTo>
                <a:lnTo>
                  <a:pt x="248" y="470"/>
                </a:lnTo>
                <a:lnTo>
                  <a:pt x="240" y="470"/>
                </a:lnTo>
                <a:lnTo>
                  <a:pt x="232" y="470"/>
                </a:lnTo>
                <a:lnTo>
                  <a:pt x="206" y="478"/>
                </a:lnTo>
                <a:lnTo>
                  <a:pt x="184" y="504"/>
                </a:lnTo>
                <a:lnTo>
                  <a:pt x="184" y="506"/>
                </a:lnTo>
                <a:lnTo>
                  <a:pt x="148" y="508"/>
                </a:lnTo>
                <a:lnTo>
                  <a:pt x="148" y="478"/>
                </a:lnTo>
                <a:lnTo>
                  <a:pt x="126" y="478"/>
                </a:lnTo>
                <a:lnTo>
                  <a:pt x="122" y="490"/>
                </a:lnTo>
                <a:lnTo>
                  <a:pt x="106" y="494"/>
                </a:lnTo>
                <a:lnTo>
                  <a:pt x="104" y="494"/>
                </a:lnTo>
                <a:lnTo>
                  <a:pt x="102" y="494"/>
                </a:lnTo>
                <a:lnTo>
                  <a:pt x="86" y="486"/>
                </a:lnTo>
                <a:lnTo>
                  <a:pt x="66" y="480"/>
                </a:lnTo>
                <a:lnTo>
                  <a:pt x="60" y="482"/>
                </a:lnTo>
                <a:lnTo>
                  <a:pt x="54" y="484"/>
                </a:lnTo>
                <a:lnTo>
                  <a:pt x="38" y="496"/>
                </a:lnTo>
                <a:lnTo>
                  <a:pt x="20" y="512"/>
                </a:lnTo>
                <a:lnTo>
                  <a:pt x="14" y="520"/>
                </a:lnTo>
                <a:lnTo>
                  <a:pt x="10" y="528"/>
                </a:lnTo>
                <a:lnTo>
                  <a:pt x="12" y="530"/>
                </a:lnTo>
                <a:lnTo>
                  <a:pt x="14" y="536"/>
                </a:lnTo>
                <a:lnTo>
                  <a:pt x="16" y="546"/>
                </a:lnTo>
                <a:lnTo>
                  <a:pt x="16" y="554"/>
                </a:lnTo>
                <a:lnTo>
                  <a:pt x="14" y="562"/>
                </a:lnTo>
                <a:lnTo>
                  <a:pt x="10" y="568"/>
                </a:lnTo>
                <a:lnTo>
                  <a:pt x="6" y="570"/>
                </a:lnTo>
                <a:lnTo>
                  <a:pt x="4" y="574"/>
                </a:lnTo>
                <a:lnTo>
                  <a:pt x="0" y="590"/>
                </a:lnTo>
                <a:lnTo>
                  <a:pt x="14" y="598"/>
                </a:lnTo>
                <a:lnTo>
                  <a:pt x="30" y="580"/>
                </a:lnTo>
                <a:lnTo>
                  <a:pt x="54" y="604"/>
                </a:lnTo>
                <a:lnTo>
                  <a:pt x="54" y="606"/>
                </a:lnTo>
                <a:lnTo>
                  <a:pt x="58" y="650"/>
                </a:lnTo>
                <a:lnTo>
                  <a:pt x="58" y="652"/>
                </a:lnTo>
                <a:lnTo>
                  <a:pt x="44" y="712"/>
                </a:lnTo>
                <a:lnTo>
                  <a:pt x="42" y="712"/>
                </a:lnTo>
                <a:lnTo>
                  <a:pt x="18" y="712"/>
                </a:lnTo>
                <a:lnTo>
                  <a:pt x="12" y="714"/>
                </a:lnTo>
                <a:lnTo>
                  <a:pt x="6" y="716"/>
                </a:lnTo>
                <a:lnTo>
                  <a:pt x="8" y="720"/>
                </a:lnTo>
                <a:lnTo>
                  <a:pt x="12" y="724"/>
                </a:lnTo>
                <a:lnTo>
                  <a:pt x="28" y="736"/>
                </a:lnTo>
                <a:lnTo>
                  <a:pt x="40" y="734"/>
                </a:lnTo>
                <a:lnTo>
                  <a:pt x="42" y="734"/>
                </a:lnTo>
                <a:lnTo>
                  <a:pt x="70" y="760"/>
                </a:lnTo>
                <a:lnTo>
                  <a:pt x="72" y="764"/>
                </a:lnTo>
                <a:lnTo>
                  <a:pt x="76" y="768"/>
                </a:lnTo>
                <a:lnTo>
                  <a:pt x="76" y="778"/>
                </a:lnTo>
                <a:lnTo>
                  <a:pt x="74" y="792"/>
                </a:lnTo>
                <a:lnTo>
                  <a:pt x="66" y="806"/>
                </a:lnTo>
                <a:lnTo>
                  <a:pt x="70" y="832"/>
                </a:lnTo>
                <a:lnTo>
                  <a:pt x="80" y="834"/>
                </a:lnTo>
                <a:lnTo>
                  <a:pt x="120" y="834"/>
                </a:lnTo>
                <a:lnTo>
                  <a:pt x="100" y="852"/>
                </a:lnTo>
                <a:lnTo>
                  <a:pt x="112" y="860"/>
                </a:lnTo>
                <a:lnTo>
                  <a:pt x="128" y="868"/>
                </a:lnTo>
                <a:lnTo>
                  <a:pt x="170" y="886"/>
                </a:lnTo>
                <a:lnTo>
                  <a:pt x="172" y="888"/>
                </a:lnTo>
                <a:lnTo>
                  <a:pt x="174" y="888"/>
                </a:lnTo>
                <a:lnTo>
                  <a:pt x="178" y="952"/>
                </a:lnTo>
                <a:lnTo>
                  <a:pt x="180" y="962"/>
                </a:lnTo>
                <a:lnTo>
                  <a:pt x="186" y="970"/>
                </a:lnTo>
                <a:lnTo>
                  <a:pt x="194" y="976"/>
                </a:lnTo>
                <a:lnTo>
                  <a:pt x="206" y="982"/>
                </a:lnTo>
                <a:lnTo>
                  <a:pt x="210" y="980"/>
                </a:lnTo>
                <a:lnTo>
                  <a:pt x="212" y="980"/>
                </a:lnTo>
                <a:lnTo>
                  <a:pt x="256" y="986"/>
                </a:lnTo>
                <a:lnTo>
                  <a:pt x="260" y="986"/>
                </a:lnTo>
                <a:lnTo>
                  <a:pt x="260" y="984"/>
                </a:lnTo>
                <a:lnTo>
                  <a:pt x="268" y="968"/>
                </a:lnTo>
                <a:lnTo>
                  <a:pt x="268" y="966"/>
                </a:lnTo>
                <a:lnTo>
                  <a:pt x="268" y="960"/>
                </a:lnTo>
                <a:lnTo>
                  <a:pt x="270" y="956"/>
                </a:lnTo>
                <a:lnTo>
                  <a:pt x="274" y="952"/>
                </a:lnTo>
                <a:lnTo>
                  <a:pt x="278" y="948"/>
                </a:lnTo>
                <a:lnTo>
                  <a:pt x="286" y="940"/>
                </a:lnTo>
                <a:lnTo>
                  <a:pt x="290" y="932"/>
                </a:lnTo>
                <a:lnTo>
                  <a:pt x="294" y="928"/>
                </a:lnTo>
                <a:lnTo>
                  <a:pt x="298" y="926"/>
                </a:lnTo>
                <a:lnTo>
                  <a:pt x="306" y="926"/>
                </a:lnTo>
                <a:lnTo>
                  <a:pt x="314" y="928"/>
                </a:lnTo>
                <a:lnTo>
                  <a:pt x="316" y="928"/>
                </a:lnTo>
                <a:lnTo>
                  <a:pt x="330" y="936"/>
                </a:lnTo>
                <a:lnTo>
                  <a:pt x="382" y="946"/>
                </a:lnTo>
                <a:lnTo>
                  <a:pt x="412" y="944"/>
                </a:lnTo>
                <a:lnTo>
                  <a:pt x="434" y="934"/>
                </a:lnTo>
                <a:lnTo>
                  <a:pt x="440" y="928"/>
                </a:lnTo>
                <a:lnTo>
                  <a:pt x="444" y="924"/>
                </a:lnTo>
                <a:lnTo>
                  <a:pt x="452" y="924"/>
                </a:lnTo>
                <a:lnTo>
                  <a:pt x="460" y="930"/>
                </a:lnTo>
                <a:lnTo>
                  <a:pt x="464" y="932"/>
                </a:lnTo>
                <a:lnTo>
                  <a:pt x="468" y="938"/>
                </a:lnTo>
                <a:lnTo>
                  <a:pt x="472" y="948"/>
                </a:lnTo>
                <a:lnTo>
                  <a:pt x="488" y="960"/>
                </a:lnTo>
                <a:lnTo>
                  <a:pt x="500" y="960"/>
                </a:lnTo>
                <a:lnTo>
                  <a:pt x="502" y="960"/>
                </a:lnTo>
                <a:lnTo>
                  <a:pt x="504" y="960"/>
                </a:lnTo>
                <a:lnTo>
                  <a:pt x="520" y="968"/>
                </a:lnTo>
                <a:lnTo>
                  <a:pt x="552" y="964"/>
                </a:lnTo>
                <a:lnTo>
                  <a:pt x="570" y="960"/>
                </a:lnTo>
                <a:lnTo>
                  <a:pt x="614" y="964"/>
                </a:lnTo>
                <a:lnTo>
                  <a:pt x="634" y="958"/>
                </a:lnTo>
                <a:lnTo>
                  <a:pt x="658" y="948"/>
                </a:lnTo>
                <a:lnTo>
                  <a:pt x="666" y="944"/>
                </a:lnTo>
                <a:lnTo>
                  <a:pt x="676" y="940"/>
                </a:lnTo>
                <a:lnTo>
                  <a:pt x="720" y="940"/>
                </a:lnTo>
                <a:lnTo>
                  <a:pt x="736" y="934"/>
                </a:lnTo>
                <a:lnTo>
                  <a:pt x="746" y="930"/>
                </a:lnTo>
                <a:lnTo>
                  <a:pt x="754" y="928"/>
                </a:lnTo>
                <a:lnTo>
                  <a:pt x="778" y="928"/>
                </a:lnTo>
                <a:lnTo>
                  <a:pt x="790" y="936"/>
                </a:lnTo>
                <a:lnTo>
                  <a:pt x="826" y="944"/>
                </a:lnTo>
                <a:lnTo>
                  <a:pt x="830" y="944"/>
                </a:lnTo>
                <a:lnTo>
                  <a:pt x="832" y="948"/>
                </a:lnTo>
                <a:lnTo>
                  <a:pt x="842" y="956"/>
                </a:lnTo>
                <a:lnTo>
                  <a:pt x="858" y="964"/>
                </a:lnTo>
                <a:lnTo>
                  <a:pt x="858" y="966"/>
                </a:lnTo>
                <a:lnTo>
                  <a:pt x="892" y="968"/>
                </a:lnTo>
                <a:lnTo>
                  <a:pt x="908" y="976"/>
                </a:lnTo>
                <a:lnTo>
                  <a:pt x="928" y="980"/>
                </a:lnTo>
                <a:lnTo>
                  <a:pt x="946" y="982"/>
                </a:lnTo>
                <a:lnTo>
                  <a:pt x="950" y="972"/>
                </a:lnTo>
                <a:lnTo>
                  <a:pt x="942" y="956"/>
                </a:lnTo>
                <a:lnTo>
                  <a:pt x="940" y="940"/>
                </a:lnTo>
                <a:lnTo>
                  <a:pt x="938" y="940"/>
                </a:lnTo>
                <a:lnTo>
                  <a:pt x="942" y="936"/>
                </a:lnTo>
                <a:lnTo>
                  <a:pt x="952" y="922"/>
                </a:lnTo>
                <a:lnTo>
                  <a:pt x="952" y="920"/>
                </a:lnTo>
                <a:lnTo>
                  <a:pt x="954" y="920"/>
                </a:lnTo>
                <a:lnTo>
                  <a:pt x="964" y="912"/>
                </a:lnTo>
                <a:lnTo>
                  <a:pt x="962" y="908"/>
                </a:lnTo>
                <a:lnTo>
                  <a:pt x="958" y="892"/>
                </a:lnTo>
                <a:lnTo>
                  <a:pt x="956" y="888"/>
                </a:lnTo>
                <a:lnTo>
                  <a:pt x="950" y="884"/>
                </a:lnTo>
                <a:lnTo>
                  <a:pt x="938" y="872"/>
                </a:lnTo>
                <a:lnTo>
                  <a:pt x="922" y="858"/>
                </a:lnTo>
                <a:lnTo>
                  <a:pt x="922" y="856"/>
                </a:lnTo>
                <a:lnTo>
                  <a:pt x="920" y="856"/>
                </a:lnTo>
                <a:lnTo>
                  <a:pt x="922" y="856"/>
                </a:lnTo>
                <a:lnTo>
                  <a:pt x="922" y="854"/>
                </a:lnTo>
                <a:lnTo>
                  <a:pt x="924" y="838"/>
                </a:lnTo>
                <a:lnTo>
                  <a:pt x="924" y="828"/>
                </a:lnTo>
                <a:lnTo>
                  <a:pt x="916" y="808"/>
                </a:lnTo>
                <a:lnTo>
                  <a:pt x="934" y="804"/>
                </a:lnTo>
                <a:lnTo>
                  <a:pt x="944" y="796"/>
                </a:lnTo>
                <a:lnTo>
                  <a:pt x="966" y="796"/>
                </a:lnTo>
                <a:lnTo>
                  <a:pt x="988" y="792"/>
                </a:lnTo>
                <a:lnTo>
                  <a:pt x="990" y="792"/>
                </a:lnTo>
                <a:lnTo>
                  <a:pt x="1004" y="794"/>
                </a:lnTo>
                <a:lnTo>
                  <a:pt x="1022" y="788"/>
                </a:lnTo>
                <a:lnTo>
                  <a:pt x="1042" y="784"/>
                </a:lnTo>
                <a:lnTo>
                  <a:pt x="1054" y="780"/>
                </a:lnTo>
                <a:lnTo>
                  <a:pt x="1056" y="780"/>
                </a:lnTo>
                <a:lnTo>
                  <a:pt x="1090" y="772"/>
                </a:lnTo>
                <a:lnTo>
                  <a:pt x="1096" y="768"/>
                </a:lnTo>
                <a:lnTo>
                  <a:pt x="1094" y="760"/>
                </a:lnTo>
                <a:lnTo>
                  <a:pt x="1088" y="750"/>
                </a:lnTo>
                <a:lnTo>
                  <a:pt x="1088" y="748"/>
                </a:lnTo>
                <a:lnTo>
                  <a:pt x="1086" y="748"/>
                </a:lnTo>
                <a:lnTo>
                  <a:pt x="1088" y="736"/>
                </a:lnTo>
                <a:lnTo>
                  <a:pt x="1090" y="734"/>
                </a:lnTo>
                <a:lnTo>
                  <a:pt x="1090" y="718"/>
                </a:lnTo>
                <a:lnTo>
                  <a:pt x="1086" y="704"/>
                </a:lnTo>
                <a:lnTo>
                  <a:pt x="1086" y="702"/>
                </a:lnTo>
                <a:lnTo>
                  <a:pt x="1094" y="686"/>
                </a:lnTo>
                <a:lnTo>
                  <a:pt x="1100" y="678"/>
                </a:lnTo>
                <a:lnTo>
                  <a:pt x="1102" y="676"/>
                </a:lnTo>
                <a:lnTo>
                  <a:pt x="1106" y="676"/>
                </a:lnTo>
                <a:lnTo>
                  <a:pt x="1126" y="676"/>
                </a:lnTo>
                <a:lnTo>
                  <a:pt x="1132" y="676"/>
                </a:lnTo>
                <a:lnTo>
                  <a:pt x="1138" y="672"/>
                </a:lnTo>
                <a:lnTo>
                  <a:pt x="1170" y="630"/>
                </a:lnTo>
                <a:lnTo>
                  <a:pt x="1170" y="628"/>
                </a:lnTo>
                <a:lnTo>
                  <a:pt x="1186" y="614"/>
                </a:lnTo>
                <a:lnTo>
                  <a:pt x="1188" y="612"/>
                </a:lnTo>
                <a:lnTo>
                  <a:pt x="1196" y="610"/>
                </a:lnTo>
                <a:lnTo>
                  <a:pt x="1202" y="608"/>
                </a:lnTo>
                <a:lnTo>
                  <a:pt x="1206" y="604"/>
                </a:lnTo>
                <a:lnTo>
                  <a:pt x="1214" y="596"/>
                </a:lnTo>
                <a:lnTo>
                  <a:pt x="1218" y="592"/>
                </a:lnTo>
                <a:lnTo>
                  <a:pt x="1246" y="598"/>
                </a:lnTo>
                <a:lnTo>
                  <a:pt x="1270" y="588"/>
                </a:lnTo>
                <a:lnTo>
                  <a:pt x="1284" y="586"/>
                </a:lnTo>
                <a:lnTo>
                  <a:pt x="1296" y="580"/>
                </a:lnTo>
                <a:lnTo>
                  <a:pt x="1296" y="562"/>
                </a:lnTo>
                <a:lnTo>
                  <a:pt x="1298" y="540"/>
                </a:lnTo>
                <a:lnTo>
                  <a:pt x="1298" y="538"/>
                </a:lnTo>
                <a:lnTo>
                  <a:pt x="1302" y="532"/>
                </a:lnTo>
                <a:lnTo>
                  <a:pt x="1302" y="53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9" name="青海"/>
          <p:cNvSpPr>
            <a:spLocks/>
          </p:cNvSpPr>
          <p:nvPr/>
        </p:nvSpPr>
        <p:spPr bwMode="auto">
          <a:xfrm>
            <a:off x="3143250" y="3719513"/>
            <a:ext cx="1198563" cy="858837"/>
          </a:xfrm>
          <a:custGeom>
            <a:avLst/>
            <a:gdLst>
              <a:gd name="T0" fmla="*/ 2147483646 w 812"/>
              <a:gd name="T1" fmla="*/ 2147483646 h 582"/>
              <a:gd name="T2" fmla="*/ 2147483646 w 812"/>
              <a:gd name="T3" fmla="*/ 2147483646 h 582"/>
              <a:gd name="T4" fmla="*/ 2147483646 w 812"/>
              <a:gd name="T5" fmla="*/ 2147483646 h 582"/>
              <a:gd name="T6" fmla="*/ 2147483646 w 812"/>
              <a:gd name="T7" fmla="*/ 2147483646 h 582"/>
              <a:gd name="T8" fmla="*/ 2147483646 w 812"/>
              <a:gd name="T9" fmla="*/ 2147483646 h 582"/>
              <a:gd name="T10" fmla="*/ 2147483646 w 812"/>
              <a:gd name="T11" fmla="*/ 2147483646 h 582"/>
              <a:gd name="T12" fmla="*/ 2147483646 w 812"/>
              <a:gd name="T13" fmla="*/ 2147483646 h 582"/>
              <a:gd name="T14" fmla="*/ 2147483646 w 812"/>
              <a:gd name="T15" fmla="*/ 2147483646 h 582"/>
              <a:gd name="T16" fmla="*/ 2147483646 w 812"/>
              <a:gd name="T17" fmla="*/ 2147483646 h 582"/>
              <a:gd name="T18" fmla="*/ 2147483646 w 812"/>
              <a:gd name="T19" fmla="*/ 2147483646 h 582"/>
              <a:gd name="T20" fmla="*/ 2147483646 w 812"/>
              <a:gd name="T21" fmla="*/ 2147483646 h 582"/>
              <a:gd name="T22" fmla="*/ 2147483646 w 812"/>
              <a:gd name="T23" fmla="*/ 2147483646 h 582"/>
              <a:gd name="T24" fmla="*/ 2147483646 w 812"/>
              <a:gd name="T25" fmla="*/ 2147483646 h 582"/>
              <a:gd name="T26" fmla="*/ 2147483646 w 812"/>
              <a:gd name="T27" fmla="*/ 2147483646 h 582"/>
              <a:gd name="T28" fmla="*/ 2147483646 w 812"/>
              <a:gd name="T29" fmla="*/ 2147483646 h 582"/>
              <a:gd name="T30" fmla="*/ 2147483646 w 812"/>
              <a:gd name="T31" fmla="*/ 2147483646 h 582"/>
              <a:gd name="T32" fmla="*/ 2147483646 w 812"/>
              <a:gd name="T33" fmla="*/ 2147483646 h 582"/>
              <a:gd name="T34" fmla="*/ 0 w 812"/>
              <a:gd name="T35" fmla="*/ 2147483646 h 582"/>
              <a:gd name="T36" fmla="*/ 2147483646 w 812"/>
              <a:gd name="T37" fmla="*/ 2147483646 h 582"/>
              <a:gd name="T38" fmla="*/ 2147483646 w 812"/>
              <a:gd name="T39" fmla="*/ 2147483646 h 582"/>
              <a:gd name="T40" fmla="*/ 2147483646 w 812"/>
              <a:gd name="T41" fmla="*/ 2147483646 h 582"/>
              <a:gd name="T42" fmla="*/ 2147483646 w 812"/>
              <a:gd name="T43" fmla="*/ 2147483646 h 582"/>
              <a:gd name="T44" fmla="*/ 2147483646 w 812"/>
              <a:gd name="T45" fmla="*/ 2147483646 h 582"/>
              <a:gd name="T46" fmla="*/ 2147483646 w 812"/>
              <a:gd name="T47" fmla="*/ 2147483646 h 582"/>
              <a:gd name="T48" fmla="*/ 2147483646 w 812"/>
              <a:gd name="T49" fmla="*/ 2147483646 h 582"/>
              <a:gd name="T50" fmla="*/ 2147483646 w 812"/>
              <a:gd name="T51" fmla="*/ 2147483646 h 582"/>
              <a:gd name="T52" fmla="*/ 2147483646 w 812"/>
              <a:gd name="T53" fmla="*/ 2147483646 h 582"/>
              <a:gd name="T54" fmla="*/ 2147483646 w 812"/>
              <a:gd name="T55" fmla="*/ 2147483646 h 582"/>
              <a:gd name="T56" fmla="*/ 2147483646 w 812"/>
              <a:gd name="T57" fmla="*/ 2147483646 h 582"/>
              <a:gd name="T58" fmla="*/ 2147483646 w 812"/>
              <a:gd name="T59" fmla="*/ 2147483646 h 582"/>
              <a:gd name="T60" fmla="*/ 2147483646 w 812"/>
              <a:gd name="T61" fmla="*/ 2147483646 h 582"/>
              <a:gd name="T62" fmla="*/ 2147483646 w 812"/>
              <a:gd name="T63" fmla="*/ 2147483646 h 582"/>
              <a:gd name="T64" fmla="*/ 2147483646 w 812"/>
              <a:gd name="T65" fmla="*/ 2147483646 h 582"/>
              <a:gd name="T66" fmla="*/ 2147483646 w 812"/>
              <a:gd name="T67" fmla="*/ 2147483646 h 582"/>
              <a:gd name="T68" fmla="*/ 2147483646 w 812"/>
              <a:gd name="T69" fmla="*/ 2147483646 h 582"/>
              <a:gd name="T70" fmla="*/ 2147483646 w 812"/>
              <a:gd name="T71" fmla="*/ 2147483646 h 582"/>
              <a:gd name="T72" fmla="*/ 2147483646 w 812"/>
              <a:gd name="T73" fmla="*/ 2147483646 h 582"/>
              <a:gd name="T74" fmla="*/ 2147483646 w 812"/>
              <a:gd name="T75" fmla="*/ 2147483646 h 582"/>
              <a:gd name="T76" fmla="*/ 2147483646 w 812"/>
              <a:gd name="T77" fmla="*/ 2147483646 h 582"/>
              <a:gd name="T78" fmla="*/ 2147483646 w 812"/>
              <a:gd name="T79" fmla="*/ 2147483646 h 582"/>
              <a:gd name="T80" fmla="*/ 2147483646 w 812"/>
              <a:gd name="T81" fmla="*/ 2147483646 h 582"/>
              <a:gd name="T82" fmla="*/ 2147483646 w 812"/>
              <a:gd name="T83" fmla="*/ 2147483646 h 582"/>
              <a:gd name="T84" fmla="*/ 2147483646 w 812"/>
              <a:gd name="T85" fmla="*/ 2147483646 h 582"/>
              <a:gd name="T86" fmla="*/ 2147483646 w 812"/>
              <a:gd name="T87" fmla="*/ 2147483646 h 582"/>
              <a:gd name="T88" fmla="*/ 2147483646 w 812"/>
              <a:gd name="T89" fmla="*/ 2147483646 h 582"/>
              <a:gd name="T90" fmla="*/ 2147483646 w 812"/>
              <a:gd name="T91" fmla="*/ 2147483646 h 582"/>
              <a:gd name="T92" fmla="*/ 2147483646 w 812"/>
              <a:gd name="T93" fmla="*/ 2147483646 h 582"/>
              <a:gd name="T94" fmla="*/ 2147483646 w 812"/>
              <a:gd name="T95" fmla="*/ 2147483646 h 582"/>
              <a:gd name="T96" fmla="*/ 2147483646 w 812"/>
              <a:gd name="T97" fmla="*/ 2147483646 h 582"/>
              <a:gd name="T98" fmla="*/ 2147483646 w 812"/>
              <a:gd name="T99" fmla="*/ 2147483646 h 582"/>
              <a:gd name="T100" fmla="*/ 2147483646 w 812"/>
              <a:gd name="T101" fmla="*/ 2147483646 h 582"/>
              <a:gd name="T102" fmla="*/ 2147483646 w 812"/>
              <a:gd name="T103" fmla="*/ 2147483646 h 582"/>
              <a:gd name="T104" fmla="*/ 2147483646 w 812"/>
              <a:gd name="T105" fmla="*/ 2147483646 h 582"/>
              <a:gd name="T106" fmla="*/ 2147483646 w 812"/>
              <a:gd name="T107" fmla="*/ 2147483646 h 582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</a:gdLst>
            <a:ahLst/>
            <a:cxnLst>
              <a:cxn ang="T108">
                <a:pos x="T0" y="T1"/>
              </a:cxn>
              <a:cxn ang="T109">
                <a:pos x="T2" y="T3"/>
              </a:cxn>
              <a:cxn ang="T110">
                <a:pos x="T4" y="T5"/>
              </a:cxn>
              <a:cxn ang="T111">
                <a:pos x="T6" y="T7"/>
              </a:cxn>
              <a:cxn ang="T112">
                <a:pos x="T8" y="T9"/>
              </a:cxn>
              <a:cxn ang="T113">
                <a:pos x="T10" y="T11"/>
              </a:cxn>
              <a:cxn ang="T114">
                <a:pos x="T12" y="T13"/>
              </a:cxn>
              <a:cxn ang="T115">
                <a:pos x="T14" y="T15"/>
              </a:cxn>
              <a:cxn ang="T116">
                <a:pos x="T16" y="T17"/>
              </a:cxn>
              <a:cxn ang="T117">
                <a:pos x="T18" y="T19"/>
              </a:cxn>
              <a:cxn ang="T118">
                <a:pos x="T20" y="T21"/>
              </a:cxn>
              <a:cxn ang="T119">
                <a:pos x="T22" y="T23"/>
              </a:cxn>
              <a:cxn ang="T120">
                <a:pos x="T24" y="T25"/>
              </a:cxn>
              <a:cxn ang="T121">
                <a:pos x="T26" y="T27"/>
              </a:cxn>
              <a:cxn ang="T122">
                <a:pos x="T28" y="T29"/>
              </a:cxn>
              <a:cxn ang="T123">
                <a:pos x="T30" y="T31"/>
              </a:cxn>
              <a:cxn ang="T124">
                <a:pos x="T32" y="T33"/>
              </a:cxn>
              <a:cxn ang="T125">
                <a:pos x="T34" y="T35"/>
              </a:cxn>
              <a:cxn ang="T126">
                <a:pos x="T36" y="T37"/>
              </a:cxn>
              <a:cxn ang="T127">
                <a:pos x="T38" y="T39"/>
              </a:cxn>
              <a:cxn ang="T128">
                <a:pos x="T40" y="T41"/>
              </a:cxn>
              <a:cxn ang="T129">
                <a:pos x="T42" y="T43"/>
              </a:cxn>
              <a:cxn ang="T130">
                <a:pos x="T44" y="T45"/>
              </a:cxn>
              <a:cxn ang="T131">
                <a:pos x="T46" y="T47"/>
              </a:cxn>
              <a:cxn ang="T132">
                <a:pos x="T48" y="T49"/>
              </a:cxn>
              <a:cxn ang="T133">
                <a:pos x="T50" y="T51"/>
              </a:cxn>
              <a:cxn ang="T134">
                <a:pos x="T52" y="T53"/>
              </a:cxn>
              <a:cxn ang="T135">
                <a:pos x="T54" y="T55"/>
              </a:cxn>
              <a:cxn ang="T136">
                <a:pos x="T56" y="T57"/>
              </a:cxn>
              <a:cxn ang="T137">
                <a:pos x="T58" y="T59"/>
              </a:cxn>
              <a:cxn ang="T138">
                <a:pos x="T60" y="T61"/>
              </a:cxn>
              <a:cxn ang="T139">
                <a:pos x="T62" y="T63"/>
              </a:cxn>
              <a:cxn ang="T140">
                <a:pos x="T64" y="T65"/>
              </a:cxn>
              <a:cxn ang="T141">
                <a:pos x="T66" y="T67"/>
              </a:cxn>
              <a:cxn ang="T142">
                <a:pos x="T68" y="T69"/>
              </a:cxn>
              <a:cxn ang="T143">
                <a:pos x="T70" y="T71"/>
              </a:cxn>
              <a:cxn ang="T144">
                <a:pos x="T72" y="T73"/>
              </a:cxn>
              <a:cxn ang="T145">
                <a:pos x="T74" y="T75"/>
              </a:cxn>
              <a:cxn ang="T146">
                <a:pos x="T76" y="T77"/>
              </a:cxn>
              <a:cxn ang="T147">
                <a:pos x="T78" y="T79"/>
              </a:cxn>
              <a:cxn ang="T148">
                <a:pos x="T80" y="T81"/>
              </a:cxn>
              <a:cxn ang="T149">
                <a:pos x="T82" y="T83"/>
              </a:cxn>
              <a:cxn ang="T150">
                <a:pos x="T84" y="T85"/>
              </a:cxn>
              <a:cxn ang="T151">
                <a:pos x="T86" y="T87"/>
              </a:cxn>
              <a:cxn ang="T152">
                <a:pos x="T88" y="T89"/>
              </a:cxn>
              <a:cxn ang="T153">
                <a:pos x="T90" y="T91"/>
              </a:cxn>
              <a:cxn ang="T154">
                <a:pos x="T92" y="T93"/>
              </a:cxn>
              <a:cxn ang="T155">
                <a:pos x="T94" y="T95"/>
              </a:cxn>
              <a:cxn ang="T156">
                <a:pos x="T96" y="T97"/>
              </a:cxn>
              <a:cxn ang="T157">
                <a:pos x="T98" y="T99"/>
              </a:cxn>
              <a:cxn ang="T158">
                <a:pos x="T100" y="T101"/>
              </a:cxn>
              <a:cxn ang="T159">
                <a:pos x="T102" y="T103"/>
              </a:cxn>
              <a:cxn ang="T160">
                <a:pos x="T104" y="T105"/>
              </a:cxn>
              <a:cxn ang="T161">
                <a:pos x="T106" y="T107"/>
              </a:cxn>
            </a:cxnLst>
            <a:rect l="0" t="0" r="r" b="b"/>
            <a:pathLst>
              <a:path w="812" h="582">
                <a:moveTo>
                  <a:pt x="484" y="30"/>
                </a:moveTo>
                <a:lnTo>
                  <a:pt x="476" y="36"/>
                </a:lnTo>
                <a:lnTo>
                  <a:pt x="480" y="56"/>
                </a:lnTo>
                <a:lnTo>
                  <a:pt x="480" y="58"/>
                </a:lnTo>
                <a:lnTo>
                  <a:pt x="482" y="58"/>
                </a:lnTo>
                <a:lnTo>
                  <a:pt x="480" y="58"/>
                </a:lnTo>
                <a:lnTo>
                  <a:pt x="472" y="78"/>
                </a:lnTo>
                <a:lnTo>
                  <a:pt x="460" y="82"/>
                </a:lnTo>
                <a:lnTo>
                  <a:pt x="458" y="84"/>
                </a:lnTo>
                <a:lnTo>
                  <a:pt x="456" y="84"/>
                </a:lnTo>
                <a:lnTo>
                  <a:pt x="436" y="74"/>
                </a:lnTo>
                <a:lnTo>
                  <a:pt x="396" y="38"/>
                </a:lnTo>
                <a:lnTo>
                  <a:pt x="380" y="28"/>
                </a:lnTo>
                <a:lnTo>
                  <a:pt x="356" y="20"/>
                </a:lnTo>
                <a:lnTo>
                  <a:pt x="356" y="18"/>
                </a:lnTo>
                <a:lnTo>
                  <a:pt x="344" y="10"/>
                </a:lnTo>
                <a:lnTo>
                  <a:pt x="324" y="4"/>
                </a:lnTo>
                <a:lnTo>
                  <a:pt x="314" y="6"/>
                </a:lnTo>
                <a:lnTo>
                  <a:pt x="312" y="6"/>
                </a:lnTo>
                <a:lnTo>
                  <a:pt x="288" y="4"/>
                </a:lnTo>
                <a:lnTo>
                  <a:pt x="286" y="4"/>
                </a:lnTo>
                <a:lnTo>
                  <a:pt x="268" y="0"/>
                </a:lnTo>
                <a:lnTo>
                  <a:pt x="256" y="0"/>
                </a:lnTo>
                <a:lnTo>
                  <a:pt x="248" y="6"/>
                </a:lnTo>
                <a:lnTo>
                  <a:pt x="240" y="8"/>
                </a:lnTo>
                <a:lnTo>
                  <a:pt x="228" y="10"/>
                </a:lnTo>
                <a:lnTo>
                  <a:pt x="212" y="14"/>
                </a:lnTo>
                <a:lnTo>
                  <a:pt x="198" y="18"/>
                </a:lnTo>
                <a:lnTo>
                  <a:pt x="196" y="20"/>
                </a:lnTo>
                <a:lnTo>
                  <a:pt x="180" y="22"/>
                </a:lnTo>
                <a:lnTo>
                  <a:pt x="160" y="28"/>
                </a:lnTo>
                <a:lnTo>
                  <a:pt x="158" y="28"/>
                </a:lnTo>
                <a:lnTo>
                  <a:pt x="144" y="26"/>
                </a:lnTo>
                <a:lnTo>
                  <a:pt x="120" y="30"/>
                </a:lnTo>
                <a:lnTo>
                  <a:pt x="100" y="30"/>
                </a:lnTo>
                <a:lnTo>
                  <a:pt x="92" y="38"/>
                </a:lnTo>
                <a:lnTo>
                  <a:pt x="82" y="40"/>
                </a:lnTo>
                <a:lnTo>
                  <a:pt x="86" y="50"/>
                </a:lnTo>
                <a:lnTo>
                  <a:pt x="86" y="66"/>
                </a:lnTo>
                <a:lnTo>
                  <a:pt x="84" y="78"/>
                </a:lnTo>
                <a:lnTo>
                  <a:pt x="98" y="90"/>
                </a:lnTo>
                <a:lnTo>
                  <a:pt x="110" y="102"/>
                </a:lnTo>
                <a:lnTo>
                  <a:pt x="118" y="110"/>
                </a:lnTo>
                <a:lnTo>
                  <a:pt x="120" y="114"/>
                </a:lnTo>
                <a:lnTo>
                  <a:pt x="120" y="118"/>
                </a:lnTo>
                <a:lnTo>
                  <a:pt x="124" y="130"/>
                </a:lnTo>
                <a:lnTo>
                  <a:pt x="130" y="142"/>
                </a:lnTo>
                <a:lnTo>
                  <a:pt x="128" y="142"/>
                </a:lnTo>
                <a:lnTo>
                  <a:pt x="112" y="154"/>
                </a:lnTo>
                <a:lnTo>
                  <a:pt x="102" y="166"/>
                </a:lnTo>
                <a:lnTo>
                  <a:pt x="104" y="178"/>
                </a:lnTo>
                <a:lnTo>
                  <a:pt x="112" y="196"/>
                </a:lnTo>
                <a:lnTo>
                  <a:pt x="112" y="198"/>
                </a:lnTo>
                <a:lnTo>
                  <a:pt x="112" y="204"/>
                </a:lnTo>
                <a:lnTo>
                  <a:pt x="108" y="210"/>
                </a:lnTo>
                <a:lnTo>
                  <a:pt x="106" y="214"/>
                </a:lnTo>
                <a:lnTo>
                  <a:pt x="102" y="216"/>
                </a:lnTo>
                <a:lnTo>
                  <a:pt x="96" y="216"/>
                </a:lnTo>
                <a:lnTo>
                  <a:pt x="80" y="214"/>
                </a:lnTo>
                <a:lnTo>
                  <a:pt x="60" y="210"/>
                </a:lnTo>
                <a:lnTo>
                  <a:pt x="58" y="210"/>
                </a:lnTo>
                <a:lnTo>
                  <a:pt x="44" y="202"/>
                </a:lnTo>
                <a:lnTo>
                  <a:pt x="20" y="202"/>
                </a:lnTo>
                <a:lnTo>
                  <a:pt x="22" y="202"/>
                </a:lnTo>
                <a:lnTo>
                  <a:pt x="20" y="242"/>
                </a:lnTo>
                <a:lnTo>
                  <a:pt x="18" y="246"/>
                </a:lnTo>
                <a:lnTo>
                  <a:pt x="16" y="248"/>
                </a:lnTo>
                <a:lnTo>
                  <a:pt x="8" y="250"/>
                </a:lnTo>
                <a:lnTo>
                  <a:pt x="6" y="254"/>
                </a:lnTo>
                <a:lnTo>
                  <a:pt x="6" y="262"/>
                </a:lnTo>
                <a:lnTo>
                  <a:pt x="4" y="262"/>
                </a:lnTo>
                <a:lnTo>
                  <a:pt x="4" y="272"/>
                </a:lnTo>
                <a:lnTo>
                  <a:pt x="10" y="280"/>
                </a:lnTo>
                <a:lnTo>
                  <a:pt x="14" y="284"/>
                </a:lnTo>
                <a:lnTo>
                  <a:pt x="18" y="304"/>
                </a:lnTo>
                <a:lnTo>
                  <a:pt x="18" y="310"/>
                </a:lnTo>
                <a:lnTo>
                  <a:pt x="16" y="322"/>
                </a:lnTo>
                <a:lnTo>
                  <a:pt x="10" y="338"/>
                </a:lnTo>
                <a:lnTo>
                  <a:pt x="0" y="358"/>
                </a:lnTo>
                <a:lnTo>
                  <a:pt x="0" y="362"/>
                </a:lnTo>
                <a:lnTo>
                  <a:pt x="0" y="370"/>
                </a:lnTo>
                <a:lnTo>
                  <a:pt x="12" y="384"/>
                </a:lnTo>
                <a:lnTo>
                  <a:pt x="16" y="394"/>
                </a:lnTo>
                <a:lnTo>
                  <a:pt x="26" y="406"/>
                </a:lnTo>
                <a:lnTo>
                  <a:pt x="40" y="422"/>
                </a:lnTo>
                <a:lnTo>
                  <a:pt x="48" y="430"/>
                </a:lnTo>
                <a:lnTo>
                  <a:pt x="52" y="430"/>
                </a:lnTo>
                <a:lnTo>
                  <a:pt x="68" y="422"/>
                </a:lnTo>
                <a:lnTo>
                  <a:pt x="72" y="418"/>
                </a:lnTo>
                <a:lnTo>
                  <a:pt x="76" y="418"/>
                </a:lnTo>
                <a:lnTo>
                  <a:pt x="84" y="420"/>
                </a:lnTo>
                <a:lnTo>
                  <a:pt x="92" y="424"/>
                </a:lnTo>
                <a:lnTo>
                  <a:pt x="92" y="426"/>
                </a:lnTo>
                <a:lnTo>
                  <a:pt x="100" y="434"/>
                </a:lnTo>
                <a:lnTo>
                  <a:pt x="104" y="444"/>
                </a:lnTo>
                <a:lnTo>
                  <a:pt x="108" y="448"/>
                </a:lnTo>
                <a:lnTo>
                  <a:pt x="110" y="450"/>
                </a:lnTo>
                <a:lnTo>
                  <a:pt x="120" y="458"/>
                </a:lnTo>
                <a:lnTo>
                  <a:pt x="126" y="458"/>
                </a:lnTo>
                <a:lnTo>
                  <a:pt x="132" y="460"/>
                </a:lnTo>
                <a:lnTo>
                  <a:pt x="136" y="464"/>
                </a:lnTo>
                <a:lnTo>
                  <a:pt x="144" y="468"/>
                </a:lnTo>
                <a:lnTo>
                  <a:pt x="160" y="474"/>
                </a:lnTo>
                <a:lnTo>
                  <a:pt x="162" y="474"/>
                </a:lnTo>
                <a:lnTo>
                  <a:pt x="186" y="482"/>
                </a:lnTo>
                <a:lnTo>
                  <a:pt x="188" y="482"/>
                </a:lnTo>
                <a:lnTo>
                  <a:pt x="204" y="490"/>
                </a:lnTo>
                <a:lnTo>
                  <a:pt x="232" y="498"/>
                </a:lnTo>
                <a:lnTo>
                  <a:pt x="234" y="498"/>
                </a:lnTo>
                <a:lnTo>
                  <a:pt x="272" y="500"/>
                </a:lnTo>
                <a:lnTo>
                  <a:pt x="288" y="494"/>
                </a:lnTo>
                <a:lnTo>
                  <a:pt x="304" y="494"/>
                </a:lnTo>
                <a:lnTo>
                  <a:pt x="304" y="496"/>
                </a:lnTo>
                <a:lnTo>
                  <a:pt x="316" y="512"/>
                </a:lnTo>
                <a:lnTo>
                  <a:pt x="324" y="526"/>
                </a:lnTo>
                <a:lnTo>
                  <a:pt x="332" y="532"/>
                </a:lnTo>
                <a:lnTo>
                  <a:pt x="340" y="536"/>
                </a:lnTo>
                <a:lnTo>
                  <a:pt x="340" y="538"/>
                </a:lnTo>
                <a:lnTo>
                  <a:pt x="342" y="538"/>
                </a:lnTo>
                <a:lnTo>
                  <a:pt x="348" y="554"/>
                </a:lnTo>
                <a:lnTo>
                  <a:pt x="350" y="554"/>
                </a:lnTo>
                <a:lnTo>
                  <a:pt x="350" y="556"/>
                </a:lnTo>
                <a:lnTo>
                  <a:pt x="354" y="574"/>
                </a:lnTo>
                <a:lnTo>
                  <a:pt x="364" y="578"/>
                </a:lnTo>
                <a:lnTo>
                  <a:pt x="366" y="578"/>
                </a:lnTo>
                <a:lnTo>
                  <a:pt x="376" y="582"/>
                </a:lnTo>
                <a:lnTo>
                  <a:pt x="388" y="580"/>
                </a:lnTo>
                <a:lnTo>
                  <a:pt x="390" y="568"/>
                </a:lnTo>
                <a:lnTo>
                  <a:pt x="392" y="566"/>
                </a:lnTo>
                <a:lnTo>
                  <a:pt x="404" y="554"/>
                </a:lnTo>
                <a:lnTo>
                  <a:pt x="420" y="558"/>
                </a:lnTo>
                <a:lnTo>
                  <a:pt x="428" y="574"/>
                </a:lnTo>
                <a:lnTo>
                  <a:pt x="442" y="570"/>
                </a:lnTo>
                <a:lnTo>
                  <a:pt x="444" y="554"/>
                </a:lnTo>
                <a:lnTo>
                  <a:pt x="444" y="552"/>
                </a:lnTo>
                <a:lnTo>
                  <a:pt x="456" y="546"/>
                </a:lnTo>
                <a:lnTo>
                  <a:pt x="452" y="524"/>
                </a:lnTo>
                <a:lnTo>
                  <a:pt x="452" y="522"/>
                </a:lnTo>
                <a:lnTo>
                  <a:pt x="464" y="496"/>
                </a:lnTo>
                <a:lnTo>
                  <a:pt x="476" y="492"/>
                </a:lnTo>
                <a:lnTo>
                  <a:pt x="472" y="470"/>
                </a:lnTo>
                <a:lnTo>
                  <a:pt x="484" y="470"/>
                </a:lnTo>
                <a:lnTo>
                  <a:pt x="484" y="458"/>
                </a:lnTo>
                <a:lnTo>
                  <a:pt x="476" y="438"/>
                </a:lnTo>
                <a:lnTo>
                  <a:pt x="476" y="436"/>
                </a:lnTo>
                <a:lnTo>
                  <a:pt x="478" y="420"/>
                </a:lnTo>
                <a:lnTo>
                  <a:pt x="478" y="418"/>
                </a:lnTo>
                <a:lnTo>
                  <a:pt x="480" y="418"/>
                </a:lnTo>
                <a:lnTo>
                  <a:pt x="488" y="406"/>
                </a:lnTo>
                <a:lnTo>
                  <a:pt x="490" y="406"/>
                </a:lnTo>
                <a:lnTo>
                  <a:pt x="492" y="406"/>
                </a:lnTo>
                <a:lnTo>
                  <a:pt x="514" y="410"/>
                </a:lnTo>
                <a:lnTo>
                  <a:pt x="532" y="414"/>
                </a:lnTo>
                <a:lnTo>
                  <a:pt x="548" y="410"/>
                </a:lnTo>
                <a:lnTo>
                  <a:pt x="556" y="426"/>
                </a:lnTo>
                <a:lnTo>
                  <a:pt x="556" y="428"/>
                </a:lnTo>
                <a:lnTo>
                  <a:pt x="556" y="440"/>
                </a:lnTo>
                <a:lnTo>
                  <a:pt x="560" y="452"/>
                </a:lnTo>
                <a:lnTo>
                  <a:pt x="562" y="458"/>
                </a:lnTo>
                <a:lnTo>
                  <a:pt x="568" y="462"/>
                </a:lnTo>
                <a:lnTo>
                  <a:pt x="578" y="464"/>
                </a:lnTo>
                <a:lnTo>
                  <a:pt x="580" y="468"/>
                </a:lnTo>
                <a:lnTo>
                  <a:pt x="580" y="470"/>
                </a:lnTo>
                <a:lnTo>
                  <a:pt x="584" y="478"/>
                </a:lnTo>
                <a:lnTo>
                  <a:pt x="590" y="486"/>
                </a:lnTo>
                <a:lnTo>
                  <a:pt x="598" y="498"/>
                </a:lnTo>
                <a:lnTo>
                  <a:pt x="602" y="506"/>
                </a:lnTo>
                <a:lnTo>
                  <a:pt x="610" y="506"/>
                </a:lnTo>
                <a:lnTo>
                  <a:pt x="624" y="494"/>
                </a:lnTo>
                <a:lnTo>
                  <a:pt x="632" y="512"/>
                </a:lnTo>
                <a:lnTo>
                  <a:pt x="650" y="518"/>
                </a:lnTo>
                <a:lnTo>
                  <a:pt x="652" y="518"/>
                </a:lnTo>
                <a:lnTo>
                  <a:pt x="660" y="534"/>
                </a:lnTo>
                <a:lnTo>
                  <a:pt x="664" y="538"/>
                </a:lnTo>
                <a:lnTo>
                  <a:pt x="664" y="522"/>
                </a:lnTo>
                <a:lnTo>
                  <a:pt x="664" y="518"/>
                </a:lnTo>
                <a:lnTo>
                  <a:pt x="700" y="518"/>
                </a:lnTo>
                <a:lnTo>
                  <a:pt x="700" y="514"/>
                </a:lnTo>
                <a:lnTo>
                  <a:pt x="702" y="512"/>
                </a:lnTo>
                <a:lnTo>
                  <a:pt x="700" y="508"/>
                </a:lnTo>
                <a:lnTo>
                  <a:pt x="698" y="500"/>
                </a:lnTo>
                <a:lnTo>
                  <a:pt x="696" y="494"/>
                </a:lnTo>
                <a:lnTo>
                  <a:pt x="696" y="486"/>
                </a:lnTo>
                <a:lnTo>
                  <a:pt x="698" y="480"/>
                </a:lnTo>
                <a:lnTo>
                  <a:pt x="702" y="478"/>
                </a:lnTo>
                <a:lnTo>
                  <a:pt x="706" y="478"/>
                </a:lnTo>
                <a:lnTo>
                  <a:pt x="720" y="482"/>
                </a:lnTo>
                <a:lnTo>
                  <a:pt x="722" y="472"/>
                </a:lnTo>
                <a:lnTo>
                  <a:pt x="696" y="460"/>
                </a:lnTo>
                <a:lnTo>
                  <a:pt x="694" y="460"/>
                </a:lnTo>
                <a:lnTo>
                  <a:pt x="692" y="458"/>
                </a:lnTo>
                <a:lnTo>
                  <a:pt x="688" y="426"/>
                </a:lnTo>
                <a:lnTo>
                  <a:pt x="690" y="406"/>
                </a:lnTo>
                <a:lnTo>
                  <a:pt x="690" y="402"/>
                </a:lnTo>
                <a:lnTo>
                  <a:pt x="734" y="406"/>
                </a:lnTo>
                <a:lnTo>
                  <a:pt x="744" y="396"/>
                </a:lnTo>
                <a:lnTo>
                  <a:pt x="746" y="392"/>
                </a:lnTo>
                <a:lnTo>
                  <a:pt x="744" y="388"/>
                </a:lnTo>
                <a:lnTo>
                  <a:pt x="732" y="382"/>
                </a:lnTo>
                <a:lnTo>
                  <a:pt x="730" y="378"/>
                </a:lnTo>
                <a:lnTo>
                  <a:pt x="728" y="374"/>
                </a:lnTo>
                <a:lnTo>
                  <a:pt x="730" y="372"/>
                </a:lnTo>
                <a:lnTo>
                  <a:pt x="732" y="368"/>
                </a:lnTo>
                <a:lnTo>
                  <a:pt x="752" y="350"/>
                </a:lnTo>
                <a:lnTo>
                  <a:pt x="772" y="348"/>
                </a:lnTo>
                <a:lnTo>
                  <a:pt x="782" y="330"/>
                </a:lnTo>
                <a:lnTo>
                  <a:pt x="782" y="314"/>
                </a:lnTo>
                <a:lnTo>
                  <a:pt x="796" y="310"/>
                </a:lnTo>
                <a:lnTo>
                  <a:pt x="804" y="290"/>
                </a:lnTo>
                <a:lnTo>
                  <a:pt x="812" y="276"/>
                </a:lnTo>
                <a:lnTo>
                  <a:pt x="800" y="256"/>
                </a:lnTo>
                <a:lnTo>
                  <a:pt x="800" y="254"/>
                </a:lnTo>
                <a:lnTo>
                  <a:pt x="792" y="228"/>
                </a:lnTo>
                <a:lnTo>
                  <a:pt x="792" y="226"/>
                </a:lnTo>
                <a:lnTo>
                  <a:pt x="788" y="198"/>
                </a:lnTo>
                <a:lnTo>
                  <a:pt x="778" y="182"/>
                </a:lnTo>
                <a:lnTo>
                  <a:pt x="764" y="168"/>
                </a:lnTo>
                <a:lnTo>
                  <a:pt x="764" y="166"/>
                </a:lnTo>
                <a:lnTo>
                  <a:pt x="762" y="150"/>
                </a:lnTo>
                <a:lnTo>
                  <a:pt x="736" y="158"/>
                </a:lnTo>
                <a:lnTo>
                  <a:pt x="724" y="144"/>
                </a:lnTo>
                <a:lnTo>
                  <a:pt x="688" y="118"/>
                </a:lnTo>
                <a:lnTo>
                  <a:pt x="686" y="118"/>
                </a:lnTo>
                <a:lnTo>
                  <a:pt x="672" y="100"/>
                </a:lnTo>
                <a:lnTo>
                  <a:pt x="664" y="94"/>
                </a:lnTo>
                <a:lnTo>
                  <a:pt x="658" y="102"/>
                </a:lnTo>
                <a:lnTo>
                  <a:pt x="658" y="104"/>
                </a:lnTo>
                <a:lnTo>
                  <a:pt x="658" y="106"/>
                </a:lnTo>
                <a:lnTo>
                  <a:pt x="656" y="106"/>
                </a:lnTo>
                <a:lnTo>
                  <a:pt x="644" y="106"/>
                </a:lnTo>
                <a:lnTo>
                  <a:pt x="642" y="106"/>
                </a:lnTo>
                <a:lnTo>
                  <a:pt x="616" y="78"/>
                </a:lnTo>
                <a:lnTo>
                  <a:pt x="606" y="72"/>
                </a:lnTo>
                <a:lnTo>
                  <a:pt x="596" y="62"/>
                </a:lnTo>
                <a:lnTo>
                  <a:pt x="584" y="54"/>
                </a:lnTo>
                <a:lnTo>
                  <a:pt x="584" y="52"/>
                </a:lnTo>
                <a:lnTo>
                  <a:pt x="570" y="44"/>
                </a:lnTo>
                <a:lnTo>
                  <a:pt x="562" y="50"/>
                </a:lnTo>
                <a:lnTo>
                  <a:pt x="560" y="52"/>
                </a:lnTo>
                <a:lnTo>
                  <a:pt x="552" y="50"/>
                </a:lnTo>
                <a:lnTo>
                  <a:pt x="544" y="54"/>
                </a:lnTo>
                <a:lnTo>
                  <a:pt x="542" y="56"/>
                </a:lnTo>
                <a:lnTo>
                  <a:pt x="530" y="58"/>
                </a:lnTo>
                <a:lnTo>
                  <a:pt x="484" y="3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10" name="四川"/>
          <p:cNvSpPr>
            <a:spLocks/>
          </p:cNvSpPr>
          <p:nvPr/>
        </p:nvSpPr>
        <p:spPr bwMode="auto">
          <a:xfrm>
            <a:off x="3830638" y="4322763"/>
            <a:ext cx="1035050" cy="908050"/>
          </a:xfrm>
          <a:custGeom>
            <a:avLst/>
            <a:gdLst>
              <a:gd name="T0" fmla="*/ 2147483646 w 702"/>
              <a:gd name="T1" fmla="*/ 2147483646 h 616"/>
              <a:gd name="T2" fmla="*/ 2147483646 w 702"/>
              <a:gd name="T3" fmla="*/ 2147483646 h 616"/>
              <a:gd name="T4" fmla="*/ 2147483646 w 702"/>
              <a:gd name="T5" fmla="*/ 2147483646 h 616"/>
              <a:gd name="T6" fmla="*/ 2147483646 w 702"/>
              <a:gd name="T7" fmla="*/ 2147483646 h 616"/>
              <a:gd name="T8" fmla="*/ 2147483646 w 702"/>
              <a:gd name="T9" fmla="*/ 2147483646 h 616"/>
              <a:gd name="T10" fmla="*/ 2147483646 w 702"/>
              <a:gd name="T11" fmla="*/ 2147483646 h 616"/>
              <a:gd name="T12" fmla="*/ 2147483646 w 702"/>
              <a:gd name="T13" fmla="*/ 2147483646 h 616"/>
              <a:gd name="T14" fmla="*/ 2147483646 w 702"/>
              <a:gd name="T15" fmla="*/ 2147483646 h 616"/>
              <a:gd name="T16" fmla="*/ 2147483646 w 702"/>
              <a:gd name="T17" fmla="*/ 2147483646 h 616"/>
              <a:gd name="T18" fmla="*/ 2147483646 w 702"/>
              <a:gd name="T19" fmla="*/ 2147483646 h 616"/>
              <a:gd name="T20" fmla="*/ 2147483646 w 702"/>
              <a:gd name="T21" fmla="*/ 2147483646 h 616"/>
              <a:gd name="T22" fmla="*/ 2147483646 w 702"/>
              <a:gd name="T23" fmla="*/ 2147483646 h 616"/>
              <a:gd name="T24" fmla="*/ 2147483646 w 702"/>
              <a:gd name="T25" fmla="*/ 2147483646 h 616"/>
              <a:gd name="T26" fmla="*/ 2147483646 w 702"/>
              <a:gd name="T27" fmla="*/ 2147483646 h 616"/>
              <a:gd name="T28" fmla="*/ 2147483646 w 702"/>
              <a:gd name="T29" fmla="*/ 2147483646 h 616"/>
              <a:gd name="T30" fmla="*/ 2147483646 w 702"/>
              <a:gd name="T31" fmla="*/ 2147483646 h 616"/>
              <a:gd name="T32" fmla="*/ 2147483646 w 702"/>
              <a:gd name="T33" fmla="*/ 2147483646 h 616"/>
              <a:gd name="T34" fmla="*/ 2147483646 w 702"/>
              <a:gd name="T35" fmla="*/ 2147483646 h 616"/>
              <a:gd name="T36" fmla="*/ 2147483646 w 702"/>
              <a:gd name="T37" fmla="*/ 2147483646 h 616"/>
              <a:gd name="T38" fmla="*/ 2147483646 w 702"/>
              <a:gd name="T39" fmla="*/ 2147483646 h 616"/>
              <a:gd name="T40" fmla="*/ 2147483646 w 702"/>
              <a:gd name="T41" fmla="*/ 2147483646 h 616"/>
              <a:gd name="T42" fmla="*/ 2147483646 w 702"/>
              <a:gd name="T43" fmla="*/ 2147483646 h 616"/>
              <a:gd name="T44" fmla="*/ 2147483646 w 702"/>
              <a:gd name="T45" fmla="*/ 2147483646 h 616"/>
              <a:gd name="T46" fmla="*/ 2147483646 w 702"/>
              <a:gd name="T47" fmla="*/ 2147483646 h 616"/>
              <a:gd name="T48" fmla="*/ 2147483646 w 702"/>
              <a:gd name="T49" fmla="*/ 2147483646 h 616"/>
              <a:gd name="T50" fmla="*/ 2147483646 w 702"/>
              <a:gd name="T51" fmla="*/ 2147483646 h 616"/>
              <a:gd name="T52" fmla="*/ 2147483646 w 702"/>
              <a:gd name="T53" fmla="*/ 2147483646 h 616"/>
              <a:gd name="T54" fmla="*/ 2147483646 w 702"/>
              <a:gd name="T55" fmla="*/ 2147483646 h 616"/>
              <a:gd name="T56" fmla="*/ 2147483646 w 702"/>
              <a:gd name="T57" fmla="*/ 2147483646 h 616"/>
              <a:gd name="T58" fmla="*/ 2147483646 w 702"/>
              <a:gd name="T59" fmla="*/ 2147483646 h 616"/>
              <a:gd name="T60" fmla="*/ 2147483646 w 702"/>
              <a:gd name="T61" fmla="*/ 2147483646 h 616"/>
              <a:gd name="T62" fmla="*/ 2147483646 w 702"/>
              <a:gd name="T63" fmla="*/ 2147483646 h 616"/>
              <a:gd name="T64" fmla="*/ 2147483646 w 702"/>
              <a:gd name="T65" fmla="*/ 2147483646 h 616"/>
              <a:gd name="T66" fmla="*/ 2147483646 w 702"/>
              <a:gd name="T67" fmla="*/ 2147483646 h 616"/>
              <a:gd name="T68" fmla="*/ 2147483646 w 702"/>
              <a:gd name="T69" fmla="*/ 2147483646 h 616"/>
              <a:gd name="T70" fmla="*/ 2147483646 w 702"/>
              <a:gd name="T71" fmla="*/ 2147483646 h 616"/>
              <a:gd name="T72" fmla="*/ 2147483646 w 702"/>
              <a:gd name="T73" fmla="*/ 2147483646 h 616"/>
              <a:gd name="T74" fmla="*/ 2147483646 w 702"/>
              <a:gd name="T75" fmla="*/ 2147483646 h 616"/>
              <a:gd name="T76" fmla="*/ 2147483646 w 702"/>
              <a:gd name="T77" fmla="*/ 2147483646 h 616"/>
              <a:gd name="T78" fmla="*/ 2147483646 w 702"/>
              <a:gd name="T79" fmla="*/ 2147483646 h 616"/>
              <a:gd name="T80" fmla="*/ 2147483646 w 702"/>
              <a:gd name="T81" fmla="*/ 2147483646 h 616"/>
              <a:gd name="T82" fmla="*/ 2147483646 w 702"/>
              <a:gd name="T83" fmla="*/ 2147483646 h 616"/>
              <a:gd name="T84" fmla="*/ 2147483646 w 702"/>
              <a:gd name="T85" fmla="*/ 2147483646 h 616"/>
              <a:gd name="T86" fmla="*/ 2147483646 w 702"/>
              <a:gd name="T87" fmla="*/ 2147483646 h 616"/>
              <a:gd name="T88" fmla="*/ 2147483646 w 702"/>
              <a:gd name="T89" fmla="*/ 2147483646 h 616"/>
              <a:gd name="T90" fmla="*/ 2147483646 w 702"/>
              <a:gd name="T91" fmla="*/ 2147483646 h 616"/>
              <a:gd name="T92" fmla="*/ 2147483646 w 702"/>
              <a:gd name="T93" fmla="*/ 2147483646 h 616"/>
              <a:gd name="T94" fmla="*/ 2147483646 w 702"/>
              <a:gd name="T95" fmla="*/ 2147483646 h 616"/>
              <a:gd name="T96" fmla="*/ 2147483646 w 702"/>
              <a:gd name="T97" fmla="*/ 2147483646 h 616"/>
              <a:gd name="T98" fmla="*/ 2147483646 w 702"/>
              <a:gd name="T99" fmla="*/ 0 h 616"/>
              <a:gd name="T100" fmla="*/ 2147483646 w 702"/>
              <a:gd name="T101" fmla="*/ 2147483646 h 616"/>
              <a:gd name="T102" fmla="*/ 2147483646 w 702"/>
              <a:gd name="T103" fmla="*/ 2147483646 h 616"/>
              <a:gd name="T104" fmla="*/ 2147483646 w 702"/>
              <a:gd name="T105" fmla="*/ 2147483646 h 616"/>
              <a:gd name="T106" fmla="*/ 2147483646 w 702"/>
              <a:gd name="T107" fmla="*/ 2147483646 h 616"/>
              <a:gd name="T108" fmla="*/ 2147483646 w 702"/>
              <a:gd name="T109" fmla="*/ 2147483646 h 616"/>
              <a:gd name="T110" fmla="*/ 2147483646 w 702"/>
              <a:gd name="T111" fmla="*/ 2147483646 h 616"/>
              <a:gd name="T112" fmla="*/ 2147483646 w 702"/>
              <a:gd name="T113" fmla="*/ 2147483646 h 616"/>
              <a:gd name="T114" fmla="*/ 2147483646 w 702"/>
              <a:gd name="T115" fmla="*/ 2147483646 h 616"/>
              <a:gd name="T116" fmla="*/ 2147483646 w 702"/>
              <a:gd name="T117" fmla="*/ 2147483646 h 616"/>
              <a:gd name="T118" fmla="*/ 2147483646 w 702"/>
              <a:gd name="T119" fmla="*/ 2147483646 h 61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</a:gdLst>
            <a:ahLst/>
            <a:cxnLst>
              <a:cxn ang="T120">
                <a:pos x="T0" y="T1"/>
              </a:cxn>
              <a:cxn ang="T121">
                <a:pos x="T2" y="T3"/>
              </a:cxn>
              <a:cxn ang="T122">
                <a:pos x="T4" y="T5"/>
              </a:cxn>
              <a:cxn ang="T123">
                <a:pos x="T6" y="T7"/>
              </a:cxn>
              <a:cxn ang="T124">
                <a:pos x="T8" y="T9"/>
              </a:cxn>
              <a:cxn ang="T125">
                <a:pos x="T10" y="T11"/>
              </a:cxn>
              <a:cxn ang="T126">
                <a:pos x="T12" y="T13"/>
              </a:cxn>
              <a:cxn ang="T127">
                <a:pos x="T14" y="T15"/>
              </a:cxn>
              <a:cxn ang="T128">
                <a:pos x="T16" y="T17"/>
              </a:cxn>
              <a:cxn ang="T129">
                <a:pos x="T18" y="T19"/>
              </a:cxn>
              <a:cxn ang="T130">
                <a:pos x="T20" y="T21"/>
              </a:cxn>
              <a:cxn ang="T131">
                <a:pos x="T22" y="T23"/>
              </a:cxn>
              <a:cxn ang="T132">
                <a:pos x="T24" y="T25"/>
              </a:cxn>
              <a:cxn ang="T133">
                <a:pos x="T26" y="T27"/>
              </a:cxn>
              <a:cxn ang="T134">
                <a:pos x="T28" y="T29"/>
              </a:cxn>
              <a:cxn ang="T135">
                <a:pos x="T30" y="T31"/>
              </a:cxn>
              <a:cxn ang="T136">
                <a:pos x="T32" y="T33"/>
              </a:cxn>
              <a:cxn ang="T137">
                <a:pos x="T34" y="T35"/>
              </a:cxn>
              <a:cxn ang="T138">
                <a:pos x="T36" y="T37"/>
              </a:cxn>
              <a:cxn ang="T139">
                <a:pos x="T38" y="T39"/>
              </a:cxn>
              <a:cxn ang="T140">
                <a:pos x="T40" y="T41"/>
              </a:cxn>
              <a:cxn ang="T141">
                <a:pos x="T42" y="T43"/>
              </a:cxn>
              <a:cxn ang="T142">
                <a:pos x="T44" y="T45"/>
              </a:cxn>
              <a:cxn ang="T143">
                <a:pos x="T46" y="T47"/>
              </a:cxn>
              <a:cxn ang="T144">
                <a:pos x="T48" y="T49"/>
              </a:cxn>
              <a:cxn ang="T145">
                <a:pos x="T50" y="T51"/>
              </a:cxn>
              <a:cxn ang="T146">
                <a:pos x="T52" y="T53"/>
              </a:cxn>
              <a:cxn ang="T147">
                <a:pos x="T54" y="T55"/>
              </a:cxn>
              <a:cxn ang="T148">
                <a:pos x="T56" y="T57"/>
              </a:cxn>
              <a:cxn ang="T149">
                <a:pos x="T58" y="T59"/>
              </a:cxn>
              <a:cxn ang="T150">
                <a:pos x="T60" y="T61"/>
              </a:cxn>
              <a:cxn ang="T151">
                <a:pos x="T62" y="T63"/>
              </a:cxn>
              <a:cxn ang="T152">
                <a:pos x="T64" y="T65"/>
              </a:cxn>
              <a:cxn ang="T153">
                <a:pos x="T66" y="T67"/>
              </a:cxn>
              <a:cxn ang="T154">
                <a:pos x="T68" y="T69"/>
              </a:cxn>
              <a:cxn ang="T155">
                <a:pos x="T70" y="T71"/>
              </a:cxn>
              <a:cxn ang="T156">
                <a:pos x="T72" y="T73"/>
              </a:cxn>
              <a:cxn ang="T157">
                <a:pos x="T74" y="T75"/>
              </a:cxn>
              <a:cxn ang="T158">
                <a:pos x="T76" y="T77"/>
              </a:cxn>
              <a:cxn ang="T159">
                <a:pos x="T78" y="T79"/>
              </a:cxn>
              <a:cxn ang="T160">
                <a:pos x="T80" y="T81"/>
              </a:cxn>
              <a:cxn ang="T161">
                <a:pos x="T82" y="T83"/>
              </a:cxn>
              <a:cxn ang="T162">
                <a:pos x="T84" y="T85"/>
              </a:cxn>
              <a:cxn ang="T163">
                <a:pos x="T86" y="T87"/>
              </a:cxn>
              <a:cxn ang="T164">
                <a:pos x="T88" y="T89"/>
              </a:cxn>
              <a:cxn ang="T165">
                <a:pos x="T90" y="T91"/>
              </a:cxn>
              <a:cxn ang="T166">
                <a:pos x="T92" y="T93"/>
              </a:cxn>
              <a:cxn ang="T167">
                <a:pos x="T94" y="T95"/>
              </a:cxn>
              <a:cxn ang="T168">
                <a:pos x="T96" y="T97"/>
              </a:cxn>
              <a:cxn ang="T169">
                <a:pos x="T98" y="T99"/>
              </a:cxn>
              <a:cxn ang="T170">
                <a:pos x="T100" y="T101"/>
              </a:cxn>
              <a:cxn ang="T171">
                <a:pos x="T102" y="T103"/>
              </a:cxn>
              <a:cxn ang="T172">
                <a:pos x="T104" y="T105"/>
              </a:cxn>
              <a:cxn ang="T173">
                <a:pos x="T106" y="T107"/>
              </a:cxn>
              <a:cxn ang="T174">
                <a:pos x="T108" y="T109"/>
              </a:cxn>
              <a:cxn ang="T175">
                <a:pos x="T110" y="T111"/>
              </a:cxn>
              <a:cxn ang="T176">
                <a:pos x="T112" y="T113"/>
              </a:cxn>
              <a:cxn ang="T177">
                <a:pos x="T114" y="T115"/>
              </a:cxn>
              <a:cxn ang="T178">
                <a:pos x="T116" y="T117"/>
              </a:cxn>
              <a:cxn ang="T179">
                <a:pos x="T118" y="T119"/>
              </a:cxn>
            </a:cxnLst>
            <a:rect l="0" t="0" r="r" b="b"/>
            <a:pathLst>
              <a:path w="702" h="616">
                <a:moveTo>
                  <a:pt x="66" y="14"/>
                </a:moveTo>
                <a:lnTo>
                  <a:pt x="46" y="10"/>
                </a:lnTo>
                <a:lnTo>
                  <a:pt x="28" y="6"/>
                </a:lnTo>
                <a:lnTo>
                  <a:pt x="22" y="14"/>
                </a:lnTo>
                <a:lnTo>
                  <a:pt x="20" y="28"/>
                </a:lnTo>
                <a:lnTo>
                  <a:pt x="26" y="50"/>
                </a:lnTo>
                <a:lnTo>
                  <a:pt x="26" y="66"/>
                </a:lnTo>
                <a:lnTo>
                  <a:pt x="26" y="70"/>
                </a:lnTo>
                <a:lnTo>
                  <a:pt x="18" y="70"/>
                </a:lnTo>
                <a:lnTo>
                  <a:pt x="22" y="90"/>
                </a:lnTo>
                <a:lnTo>
                  <a:pt x="6" y="94"/>
                </a:lnTo>
                <a:lnTo>
                  <a:pt x="0" y="106"/>
                </a:lnTo>
                <a:lnTo>
                  <a:pt x="8" y="114"/>
                </a:lnTo>
                <a:lnTo>
                  <a:pt x="10" y="114"/>
                </a:lnTo>
                <a:lnTo>
                  <a:pt x="38" y="136"/>
                </a:lnTo>
                <a:lnTo>
                  <a:pt x="38" y="138"/>
                </a:lnTo>
                <a:lnTo>
                  <a:pt x="42" y="158"/>
                </a:lnTo>
                <a:lnTo>
                  <a:pt x="56" y="178"/>
                </a:lnTo>
                <a:lnTo>
                  <a:pt x="62" y="184"/>
                </a:lnTo>
                <a:lnTo>
                  <a:pt x="70" y="194"/>
                </a:lnTo>
                <a:lnTo>
                  <a:pt x="72" y="194"/>
                </a:lnTo>
                <a:lnTo>
                  <a:pt x="70" y="196"/>
                </a:lnTo>
                <a:lnTo>
                  <a:pt x="70" y="214"/>
                </a:lnTo>
                <a:lnTo>
                  <a:pt x="74" y="226"/>
                </a:lnTo>
                <a:lnTo>
                  <a:pt x="74" y="244"/>
                </a:lnTo>
                <a:lnTo>
                  <a:pt x="82" y="258"/>
                </a:lnTo>
                <a:lnTo>
                  <a:pt x="84" y="266"/>
                </a:lnTo>
                <a:lnTo>
                  <a:pt x="86" y="274"/>
                </a:lnTo>
                <a:lnTo>
                  <a:pt x="90" y="286"/>
                </a:lnTo>
                <a:lnTo>
                  <a:pt x="92" y="302"/>
                </a:lnTo>
                <a:lnTo>
                  <a:pt x="90" y="314"/>
                </a:lnTo>
                <a:lnTo>
                  <a:pt x="88" y="320"/>
                </a:lnTo>
                <a:lnTo>
                  <a:pt x="90" y="326"/>
                </a:lnTo>
                <a:lnTo>
                  <a:pt x="94" y="336"/>
                </a:lnTo>
                <a:lnTo>
                  <a:pt x="98" y="346"/>
                </a:lnTo>
                <a:lnTo>
                  <a:pt x="100" y="346"/>
                </a:lnTo>
                <a:lnTo>
                  <a:pt x="100" y="348"/>
                </a:lnTo>
                <a:lnTo>
                  <a:pt x="100" y="350"/>
                </a:lnTo>
                <a:lnTo>
                  <a:pt x="86" y="378"/>
                </a:lnTo>
                <a:lnTo>
                  <a:pt x="90" y="386"/>
                </a:lnTo>
                <a:lnTo>
                  <a:pt x="90" y="392"/>
                </a:lnTo>
                <a:lnTo>
                  <a:pt x="86" y="418"/>
                </a:lnTo>
                <a:lnTo>
                  <a:pt x="86" y="428"/>
                </a:lnTo>
                <a:lnTo>
                  <a:pt x="88" y="432"/>
                </a:lnTo>
                <a:lnTo>
                  <a:pt x="90" y="434"/>
                </a:lnTo>
                <a:lnTo>
                  <a:pt x="94" y="436"/>
                </a:lnTo>
                <a:lnTo>
                  <a:pt x="102" y="442"/>
                </a:lnTo>
                <a:lnTo>
                  <a:pt x="104" y="448"/>
                </a:lnTo>
                <a:lnTo>
                  <a:pt x="102" y="462"/>
                </a:lnTo>
                <a:lnTo>
                  <a:pt x="106" y="462"/>
                </a:lnTo>
                <a:lnTo>
                  <a:pt x="108" y="464"/>
                </a:lnTo>
                <a:lnTo>
                  <a:pt x="110" y="462"/>
                </a:lnTo>
                <a:lnTo>
                  <a:pt x="114" y="458"/>
                </a:lnTo>
                <a:lnTo>
                  <a:pt x="116" y="452"/>
                </a:lnTo>
                <a:lnTo>
                  <a:pt x="118" y="450"/>
                </a:lnTo>
                <a:lnTo>
                  <a:pt x="118" y="448"/>
                </a:lnTo>
                <a:lnTo>
                  <a:pt x="122" y="444"/>
                </a:lnTo>
                <a:lnTo>
                  <a:pt x="126" y="440"/>
                </a:lnTo>
                <a:lnTo>
                  <a:pt x="126" y="434"/>
                </a:lnTo>
                <a:lnTo>
                  <a:pt x="124" y="426"/>
                </a:lnTo>
                <a:lnTo>
                  <a:pt x="122" y="422"/>
                </a:lnTo>
                <a:lnTo>
                  <a:pt x="126" y="420"/>
                </a:lnTo>
                <a:lnTo>
                  <a:pt x="136" y="418"/>
                </a:lnTo>
                <a:lnTo>
                  <a:pt x="142" y="418"/>
                </a:lnTo>
                <a:lnTo>
                  <a:pt x="146" y="420"/>
                </a:lnTo>
                <a:lnTo>
                  <a:pt x="150" y="424"/>
                </a:lnTo>
                <a:lnTo>
                  <a:pt x="156" y="440"/>
                </a:lnTo>
                <a:lnTo>
                  <a:pt x="156" y="442"/>
                </a:lnTo>
                <a:lnTo>
                  <a:pt x="158" y="468"/>
                </a:lnTo>
                <a:lnTo>
                  <a:pt x="170" y="474"/>
                </a:lnTo>
                <a:lnTo>
                  <a:pt x="178" y="478"/>
                </a:lnTo>
                <a:lnTo>
                  <a:pt x="184" y="472"/>
                </a:lnTo>
                <a:lnTo>
                  <a:pt x="190" y="466"/>
                </a:lnTo>
                <a:lnTo>
                  <a:pt x="194" y="466"/>
                </a:lnTo>
                <a:lnTo>
                  <a:pt x="200" y="470"/>
                </a:lnTo>
                <a:lnTo>
                  <a:pt x="204" y="478"/>
                </a:lnTo>
                <a:lnTo>
                  <a:pt x="206" y="498"/>
                </a:lnTo>
                <a:lnTo>
                  <a:pt x="208" y="502"/>
                </a:lnTo>
                <a:lnTo>
                  <a:pt x="230" y="548"/>
                </a:lnTo>
                <a:lnTo>
                  <a:pt x="238" y="556"/>
                </a:lnTo>
                <a:lnTo>
                  <a:pt x="238" y="558"/>
                </a:lnTo>
                <a:lnTo>
                  <a:pt x="242" y="578"/>
                </a:lnTo>
                <a:lnTo>
                  <a:pt x="244" y="596"/>
                </a:lnTo>
                <a:lnTo>
                  <a:pt x="246" y="598"/>
                </a:lnTo>
                <a:lnTo>
                  <a:pt x="254" y="588"/>
                </a:lnTo>
                <a:lnTo>
                  <a:pt x="256" y="586"/>
                </a:lnTo>
                <a:lnTo>
                  <a:pt x="258" y="586"/>
                </a:lnTo>
                <a:lnTo>
                  <a:pt x="262" y="588"/>
                </a:lnTo>
                <a:lnTo>
                  <a:pt x="262" y="592"/>
                </a:lnTo>
                <a:lnTo>
                  <a:pt x="262" y="598"/>
                </a:lnTo>
                <a:lnTo>
                  <a:pt x="262" y="612"/>
                </a:lnTo>
                <a:lnTo>
                  <a:pt x="262" y="616"/>
                </a:lnTo>
                <a:lnTo>
                  <a:pt x="268" y="616"/>
                </a:lnTo>
                <a:lnTo>
                  <a:pt x="270" y="614"/>
                </a:lnTo>
                <a:lnTo>
                  <a:pt x="278" y="602"/>
                </a:lnTo>
                <a:lnTo>
                  <a:pt x="288" y="594"/>
                </a:lnTo>
                <a:lnTo>
                  <a:pt x="296" y="588"/>
                </a:lnTo>
                <a:lnTo>
                  <a:pt x="306" y="586"/>
                </a:lnTo>
                <a:lnTo>
                  <a:pt x="322" y="590"/>
                </a:lnTo>
                <a:lnTo>
                  <a:pt x="328" y="588"/>
                </a:lnTo>
                <a:lnTo>
                  <a:pt x="336" y="576"/>
                </a:lnTo>
                <a:lnTo>
                  <a:pt x="334" y="558"/>
                </a:lnTo>
                <a:lnTo>
                  <a:pt x="330" y="546"/>
                </a:lnTo>
                <a:lnTo>
                  <a:pt x="328" y="540"/>
                </a:lnTo>
                <a:lnTo>
                  <a:pt x="328" y="536"/>
                </a:lnTo>
                <a:lnTo>
                  <a:pt x="330" y="522"/>
                </a:lnTo>
                <a:lnTo>
                  <a:pt x="330" y="520"/>
                </a:lnTo>
                <a:lnTo>
                  <a:pt x="332" y="518"/>
                </a:lnTo>
                <a:lnTo>
                  <a:pt x="346" y="510"/>
                </a:lnTo>
                <a:lnTo>
                  <a:pt x="348" y="510"/>
                </a:lnTo>
                <a:lnTo>
                  <a:pt x="358" y="502"/>
                </a:lnTo>
                <a:lnTo>
                  <a:pt x="372" y="484"/>
                </a:lnTo>
                <a:lnTo>
                  <a:pt x="374" y="470"/>
                </a:lnTo>
                <a:lnTo>
                  <a:pt x="358" y="436"/>
                </a:lnTo>
                <a:lnTo>
                  <a:pt x="390" y="450"/>
                </a:lnTo>
                <a:lnTo>
                  <a:pt x="390" y="438"/>
                </a:lnTo>
                <a:lnTo>
                  <a:pt x="390" y="436"/>
                </a:lnTo>
                <a:lnTo>
                  <a:pt x="402" y="426"/>
                </a:lnTo>
                <a:lnTo>
                  <a:pt x="426" y="420"/>
                </a:lnTo>
                <a:lnTo>
                  <a:pt x="428" y="420"/>
                </a:lnTo>
                <a:lnTo>
                  <a:pt x="442" y="450"/>
                </a:lnTo>
                <a:lnTo>
                  <a:pt x="440" y="462"/>
                </a:lnTo>
                <a:lnTo>
                  <a:pt x="442" y="472"/>
                </a:lnTo>
                <a:lnTo>
                  <a:pt x="444" y="478"/>
                </a:lnTo>
                <a:lnTo>
                  <a:pt x="448" y="480"/>
                </a:lnTo>
                <a:lnTo>
                  <a:pt x="454" y="478"/>
                </a:lnTo>
                <a:lnTo>
                  <a:pt x="458" y="474"/>
                </a:lnTo>
                <a:lnTo>
                  <a:pt x="458" y="472"/>
                </a:lnTo>
                <a:lnTo>
                  <a:pt x="460" y="472"/>
                </a:lnTo>
                <a:lnTo>
                  <a:pt x="478" y="466"/>
                </a:lnTo>
                <a:lnTo>
                  <a:pt x="480" y="466"/>
                </a:lnTo>
                <a:lnTo>
                  <a:pt x="492" y="468"/>
                </a:lnTo>
                <a:lnTo>
                  <a:pt x="496" y="470"/>
                </a:lnTo>
                <a:lnTo>
                  <a:pt x="498" y="472"/>
                </a:lnTo>
                <a:lnTo>
                  <a:pt x="498" y="494"/>
                </a:lnTo>
                <a:lnTo>
                  <a:pt x="502" y="496"/>
                </a:lnTo>
                <a:lnTo>
                  <a:pt x="510" y="498"/>
                </a:lnTo>
                <a:lnTo>
                  <a:pt x="522" y="498"/>
                </a:lnTo>
                <a:lnTo>
                  <a:pt x="542" y="492"/>
                </a:lnTo>
                <a:lnTo>
                  <a:pt x="554" y="482"/>
                </a:lnTo>
                <a:lnTo>
                  <a:pt x="556" y="472"/>
                </a:lnTo>
                <a:lnTo>
                  <a:pt x="550" y="466"/>
                </a:lnTo>
                <a:lnTo>
                  <a:pt x="530" y="458"/>
                </a:lnTo>
                <a:lnTo>
                  <a:pt x="528" y="458"/>
                </a:lnTo>
                <a:lnTo>
                  <a:pt x="504" y="434"/>
                </a:lnTo>
                <a:lnTo>
                  <a:pt x="506" y="432"/>
                </a:lnTo>
                <a:lnTo>
                  <a:pt x="518" y="422"/>
                </a:lnTo>
                <a:lnTo>
                  <a:pt x="518" y="420"/>
                </a:lnTo>
                <a:lnTo>
                  <a:pt x="530" y="416"/>
                </a:lnTo>
                <a:lnTo>
                  <a:pt x="534" y="416"/>
                </a:lnTo>
                <a:lnTo>
                  <a:pt x="550" y="418"/>
                </a:lnTo>
                <a:lnTo>
                  <a:pt x="550" y="420"/>
                </a:lnTo>
                <a:lnTo>
                  <a:pt x="550" y="414"/>
                </a:lnTo>
                <a:lnTo>
                  <a:pt x="544" y="402"/>
                </a:lnTo>
                <a:lnTo>
                  <a:pt x="532" y="396"/>
                </a:lnTo>
                <a:lnTo>
                  <a:pt x="518" y="374"/>
                </a:lnTo>
                <a:lnTo>
                  <a:pt x="516" y="372"/>
                </a:lnTo>
                <a:lnTo>
                  <a:pt x="510" y="346"/>
                </a:lnTo>
                <a:lnTo>
                  <a:pt x="510" y="326"/>
                </a:lnTo>
                <a:lnTo>
                  <a:pt x="522" y="314"/>
                </a:lnTo>
                <a:lnTo>
                  <a:pt x="542" y="314"/>
                </a:lnTo>
                <a:lnTo>
                  <a:pt x="586" y="318"/>
                </a:lnTo>
                <a:lnTo>
                  <a:pt x="606" y="288"/>
                </a:lnTo>
                <a:lnTo>
                  <a:pt x="606" y="286"/>
                </a:lnTo>
                <a:lnTo>
                  <a:pt x="608" y="286"/>
                </a:lnTo>
                <a:lnTo>
                  <a:pt x="626" y="278"/>
                </a:lnTo>
                <a:lnTo>
                  <a:pt x="634" y="260"/>
                </a:lnTo>
                <a:lnTo>
                  <a:pt x="634" y="258"/>
                </a:lnTo>
                <a:lnTo>
                  <a:pt x="654" y="242"/>
                </a:lnTo>
                <a:lnTo>
                  <a:pt x="664" y="224"/>
                </a:lnTo>
                <a:lnTo>
                  <a:pt x="666" y="224"/>
                </a:lnTo>
                <a:lnTo>
                  <a:pt x="666" y="222"/>
                </a:lnTo>
                <a:lnTo>
                  <a:pt x="674" y="214"/>
                </a:lnTo>
                <a:lnTo>
                  <a:pt x="682" y="198"/>
                </a:lnTo>
                <a:lnTo>
                  <a:pt x="686" y="174"/>
                </a:lnTo>
                <a:lnTo>
                  <a:pt x="686" y="172"/>
                </a:lnTo>
                <a:lnTo>
                  <a:pt x="686" y="170"/>
                </a:lnTo>
                <a:lnTo>
                  <a:pt x="700" y="162"/>
                </a:lnTo>
                <a:lnTo>
                  <a:pt x="702" y="158"/>
                </a:lnTo>
                <a:lnTo>
                  <a:pt x="684" y="156"/>
                </a:lnTo>
                <a:lnTo>
                  <a:pt x="652" y="158"/>
                </a:lnTo>
                <a:lnTo>
                  <a:pt x="650" y="156"/>
                </a:lnTo>
                <a:lnTo>
                  <a:pt x="638" y="146"/>
                </a:lnTo>
                <a:lnTo>
                  <a:pt x="630" y="136"/>
                </a:lnTo>
                <a:lnTo>
                  <a:pt x="630" y="138"/>
                </a:lnTo>
                <a:lnTo>
                  <a:pt x="628" y="138"/>
                </a:lnTo>
                <a:lnTo>
                  <a:pt x="624" y="142"/>
                </a:lnTo>
                <a:lnTo>
                  <a:pt x="618" y="142"/>
                </a:lnTo>
                <a:lnTo>
                  <a:pt x="614" y="144"/>
                </a:lnTo>
                <a:lnTo>
                  <a:pt x="612" y="146"/>
                </a:lnTo>
                <a:lnTo>
                  <a:pt x="608" y="146"/>
                </a:lnTo>
                <a:lnTo>
                  <a:pt x="606" y="144"/>
                </a:lnTo>
                <a:lnTo>
                  <a:pt x="604" y="138"/>
                </a:lnTo>
                <a:lnTo>
                  <a:pt x="602" y="132"/>
                </a:lnTo>
                <a:lnTo>
                  <a:pt x="598" y="126"/>
                </a:lnTo>
                <a:lnTo>
                  <a:pt x="596" y="126"/>
                </a:lnTo>
                <a:lnTo>
                  <a:pt x="592" y="114"/>
                </a:lnTo>
                <a:lnTo>
                  <a:pt x="588" y="114"/>
                </a:lnTo>
                <a:lnTo>
                  <a:pt x="576" y="122"/>
                </a:lnTo>
                <a:lnTo>
                  <a:pt x="576" y="124"/>
                </a:lnTo>
                <a:lnTo>
                  <a:pt x="574" y="124"/>
                </a:lnTo>
                <a:lnTo>
                  <a:pt x="546" y="130"/>
                </a:lnTo>
                <a:lnTo>
                  <a:pt x="544" y="128"/>
                </a:lnTo>
                <a:lnTo>
                  <a:pt x="526" y="116"/>
                </a:lnTo>
                <a:lnTo>
                  <a:pt x="524" y="114"/>
                </a:lnTo>
                <a:lnTo>
                  <a:pt x="518" y="104"/>
                </a:lnTo>
                <a:lnTo>
                  <a:pt x="506" y="118"/>
                </a:lnTo>
                <a:lnTo>
                  <a:pt x="498" y="126"/>
                </a:lnTo>
                <a:lnTo>
                  <a:pt x="492" y="130"/>
                </a:lnTo>
                <a:lnTo>
                  <a:pt x="488" y="132"/>
                </a:lnTo>
                <a:lnTo>
                  <a:pt x="484" y="130"/>
                </a:lnTo>
                <a:lnTo>
                  <a:pt x="466" y="120"/>
                </a:lnTo>
                <a:lnTo>
                  <a:pt x="452" y="118"/>
                </a:lnTo>
                <a:lnTo>
                  <a:pt x="450" y="120"/>
                </a:lnTo>
                <a:lnTo>
                  <a:pt x="438" y="110"/>
                </a:lnTo>
                <a:lnTo>
                  <a:pt x="436" y="110"/>
                </a:lnTo>
                <a:lnTo>
                  <a:pt x="442" y="88"/>
                </a:lnTo>
                <a:lnTo>
                  <a:pt x="442" y="80"/>
                </a:lnTo>
                <a:lnTo>
                  <a:pt x="434" y="78"/>
                </a:lnTo>
                <a:lnTo>
                  <a:pt x="416" y="58"/>
                </a:lnTo>
                <a:lnTo>
                  <a:pt x="418" y="46"/>
                </a:lnTo>
                <a:lnTo>
                  <a:pt x="376" y="42"/>
                </a:lnTo>
                <a:lnTo>
                  <a:pt x="360" y="32"/>
                </a:lnTo>
                <a:lnTo>
                  <a:pt x="354" y="28"/>
                </a:lnTo>
                <a:lnTo>
                  <a:pt x="350" y="18"/>
                </a:lnTo>
                <a:lnTo>
                  <a:pt x="348" y="12"/>
                </a:lnTo>
                <a:lnTo>
                  <a:pt x="344" y="0"/>
                </a:lnTo>
                <a:lnTo>
                  <a:pt x="338" y="0"/>
                </a:lnTo>
                <a:lnTo>
                  <a:pt x="326" y="10"/>
                </a:lnTo>
                <a:lnTo>
                  <a:pt x="310" y="30"/>
                </a:lnTo>
                <a:lnTo>
                  <a:pt x="314" y="42"/>
                </a:lnTo>
                <a:lnTo>
                  <a:pt x="318" y="60"/>
                </a:lnTo>
                <a:lnTo>
                  <a:pt x="318" y="62"/>
                </a:lnTo>
                <a:lnTo>
                  <a:pt x="320" y="62"/>
                </a:lnTo>
                <a:lnTo>
                  <a:pt x="318" y="62"/>
                </a:lnTo>
                <a:lnTo>
                  <a:pt x="318" y="66"/>
                </a:lnTo>
                <a:lnTo>
                  <a:pt x="314" y="68"/>
                </a:lnTo>
                <a:lnTo>
                  <a:pt x="306" y="70"/>
                </a:lnTo>
                <a:lnTo>
                  <a:pt x="290" y="70"/>
                </a:lnTo>
                <a:lnTo>
                  <a:pt x="280" y="66"/>
                </a:lnTo>
                <a:lnTo>
                  <a:pt x="268" y="70"/>
                </a:lnTo>
                <a:lnTo>
                  <a:pt x="266" y="70"/>
                </a:lnTo>
                <a:lnTo>
                  <a:pt x="264" y="70"/>
                </a:lnTo>
                <a:lnTo>
                  <a:pt x="262" y="82"/>
                </a:lnTo>
                <a:lnTo>
                  <a:pt x="262" y="86"/>
                </a:lnTo>
                <a:lnTo>
                  <a:pt x="258" y="86"/>
                </a:lnTo>
                <a:lnTo>
                  <a:pt x="238" y="78"/>
                </a:lnTo>
                <a:lnTo>
                  <a:pt x="240" y="88"/>
                </a:lnTo>
                <a:lnTo>
                  <a:pt x="242" y="96"/>
                </a:lnTo>
                <a:lnTo>
                  <a:pt x="246" y="104"/>
                </a:lnTo>
                <a:lnTo>
                  <a:pt x="244" y="110"/>
                </a:lnTo>
                <a:lnTo>
                  <a:pt x="242" y="116"/>
                </a:lnTo>
                <a:lnTo>
                  <a:pt x="234" y="118"/>
                </a:lnTo>
                <a:lnTo>
                  <a:pt x="222" y="118"/>
                </a:lnTo>
                <a:lnTo>
                  <a:pt x="208" y="118"/>
                </a:lnTo>
                <a:lnTo>
                  <a:pt x="206" y="142"/>
                </a:lnTo>
                <a:lnTo>
                  <a:pt x="190" y="134"/>
                </a:lnTo>
                <a:lnTo>
                  <a:pt x="188" y="134"/>
                </a:lnTo>
                <a:lnTo>
                  <a:pt x="178" y="118"/>
                </a:lnTo>
                <a:lnTo>
                  <a:pt x="160" y="110"/>
                </a:lnTo>
                <a:lnTo>
                  <a:pt x="154" y="100"/>
                </a:lnTo>
                <a:lnTo>
                  <a:pt x="148" y="106"/>
                </a:lnTo>
                <a:lnTo>
                  <a:pt x="146" y="106"/>
                </a:lnTo>
                <a:lnTo>
                  <a:pt x="134" y="108"/>
                </a:lnTo>
                <a:lnTo>
                  <a:pt x="132" y="108"/>
                </a:lnTo>
                <a:lnTo>
                  <a:pt x="126" y="94"/>
                </a:lnTo>
                <a:lnTo>
                  <a:pt x="118" y="86"/>
                </a:lnTo>
                <a:lnTo>
                  <a:pt x="118" y="84"/>
                </a:lnTo>
                <a:lnTo>
                  <a:pt x="110" y="74"/>
                </a:lnTo>
                <a:lnTo>
                  <a:pt x="106" y="66"/>
                </a:lnTo>
                <a:lnTo>
                  <a:pt x="106" y="64"/>
                </a:lnTo>
                <a:lnTo>
                  <a:pt x="102" y="62"/>
                </a:lnTo>
                <a:lnTo>
                  <a:pt x="98" y="62"/>
                </a:lnTo>
                <a:lnTo>
                  <a:pt x="90" y="56"/>
                </a:lnTo>
                <a:lnTo>
                  <a:pt x="86" y="46"/>
                </a:lnTo>
                <a:lnTo>
                  <a:pt x="82" y="34"/>
                </a:lnTo>
                <a:lnTo>
                  <a:pt x="82" y="22"/>
                </a:lnTo>
                <a:lnTo>
                  <a:pt x="78" y="12"/>
                </a:lnTo>
                <a:lnTo>
                  <a:pt x="68" y="14"/>
                </a:lnTo>
                <a:lnTo>
                  <a:pt x="66" y="14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11" name="西藏"/>
          <p:cNvSpPr>
            <a:spLocks/>
          </p:cNvSpPr>
          <p:nvPr/>
        </p:nvSpPr>
        <p:spPr bwMode="auto">
          <a:xfrm>
            <a:off x="2111375" y="3952875"/>
            <a:ext cx="1852613" cy="1127125"/>
          </a:xfrm>
          <a:custGeom>
            <a:avLst/>
            <a:gdLst>
              <a:gd name="T0" fmla="*/ 2147483646 w 1256"/>
              <a:gd name="T1" fmla="*/ 2147483646 h 764"/>
              <a:gd name="T2" fmla="*/ 2147483646 w 1256"/>
              <a:gd name="T3" fmla="*/ 2147483646 h 764"/>
              <a:gd name="T4" fmla="*/ 2147483646 w 1256"/>
              <a:gd name="T5" fmla="*/ 2147483646 h 764"/>
              <a:gd name="T6" fmla="*/ 2147483646 w 1256"/>
              <a:gd name="T7" fmla="*/ 2147483646 h 764"/>
              <a:gd name="T8" fmla="*/ 2147483646 w 1256"/>
              <a:gd name="T9" fmla="*/ 2147483646 h 764"/>
              <a:gd name="T10" fmla="*/ 2147483646 w 1256"/>
              <a:gd name="T11" fmla="*/ 2147483646 h 764"/>
              <a:gd name="T12" fmla="*/ 2147483646 w 1256"/>
              <a:gd name="T13" fmla="*/ 2147483646 h 764"/>
              <a:gd name="T14" fmla="*/ 2147483646 w 1256"/>
              <a:gd name="T15" fmla="*/ 2147483646 h 764"/>
              <a:gd name="T16" fmla="*/ 2147483646 w 1256"/>
              <a:gd name="T17" fmla="*/ 2147483646 h 764"/>
              <a:gd name="T18" fmla="*/ 2147483646 w 1256"/>
              <a:gd name="T19" fmla="*/ 2147483646 h 764"/>
              <a:gd name="T20" fmla="*/ 2147483646 w 1256"/>
              <a:gd name="T21" fmla="*/ 2147483646 h 764"/>
              <a:gd name="T22" fmla="*/ 2147483646 w 1256"/>
              <a:gd name="T23" fmla="*/ 2147483646 h 764"/>
              <a:gd name="T24" fmla="*/ 2147483646 w 1256"/>
              <a:gd name="T25" fmla="*/ 2147483646 h 764"/>
              <a:gd name="T26" fmla="*/ 2147483646 w 1256"/>
              <a:gd name="T27" fmla="*/ 2147483646 h 764"/>
              <a:gd name="T28" fmla="*/ 2147483646 w 1256"/>
              <a:gd name="T29" fmla="*/ 2147483646 h 764"/>
              <a:gd name="T30" fmla="*/ 2147483646 w 1256"/>
              <a:gd name="T31" fmla="*/ 2147483646 h 764"/>
              <a:gd name="T32" fmla="*/ 2147483646 w 1256"/>
              <a:gd name="T33" fmla="*/ 2147483646 h 764"/>
              <a:gd name="T34" fmla="*/ 2147483646 w 1256"/>
              <a:gd name="T35" fmla="*/ 2147483646 h 764"/>
              <a:gd name="T36" fmla="*/ 2147483646 w 1256"/>
              <a:gd name="T37" fmla="*/ 2147483646 h 764"/>
              <a:gd name="T38" fmla="*/ 2147483646 w 1256"/>
              <a:gd name="T39" fmla="*/ 2147483646 h 764"/>
              <a:gd name="T40" fmla="*/ 2147483646 w 1256"/>
              <a:gd name="T41" fmla="*/ 2147483646 h 764"/>
              <a:gd name="T42" fmla="*/ 2147483646 w 1256"/>
              <a:gd name="T43" fmla="*/ 2147483646 h 764"/>
              <a:gd name="T44" fmla="*/ 2147483646 w 1256"/>
              <a:gd name="T45" fmla="*/ 2147483646 h 764"/>
              <a:gd name="T46" fmla="*/ 2147483646 w 1256"/>
              <a:gd name="T47" fmla="*/ 2147483646 h 764"/>
              <a:gd name="T48" fmla="*/ 2147483646 w 1256"/>
              <a:gd name="T49" fmla="*/ 2147483646 h 764"/>
              <a:gd name="T50" fmla="*/ 2147483646 w 1256"/>
              <a:gd name="T51" fmla="*/ 2147483646 h 764"/>
              <a:gd name="T52" fmla="*/ 2147483646 w 1256"/>
              <a:gd name="T53" fmla="*/ 2147483646 h 764"/>
              <a:gd name="T54" fmla="*/ 2147483646 w 1256"/>
              <a:gd name="T55" fmla="*/ 2147483646 h 764"/>
              <a:gd name="T56" fmla="*/ 2147483646 w 1256"/>
              <a:gd name="T57" fmla="*/ 2147483646 h 764"/>
              <a:gd name="T58" fmla="*/ 2147483646 w 1256"/>
              <a:gd name="T59" fmla="*/ 2147483646 h 764"/>
              <a:gd name="T60" fmla="*/ 2147483646 w 1256"/>
              <a:gd name="T61" fmla="*/ 2147483646 h 764"/>
              <a:gd name="T62" fmla="*/ 2147483646 w 1256"/>
              <a:gd name="T63" fmla="*/ 2147483646 h 764"/>
              <a:gd name="T64" fmla="*/ 2147483646 w 1256"/>
              <a:gd name="T65" fmla="*/ 2147483646 h 764"/>
              <a:gd name="T66" fmla="*/ 2147483646 w 1256"/>
              <a:gd name="T67" fmla="*/ 2147483646 h 764"/>
              <a:gd name="T68" fmla="*/ 2147483646 w 1256"/>
              <a:gd name="T69" fmla="*/ 2147483646 h 764"/>
              <a:gd name="T70" fmla="*/ 2147483646 w 1256"/>
              <a:gd name="T71" fmla="*/ 2147483646 h 764"/>
              <a:gd name="T72" fmla="*/ 2147483646 w 1256"/>
              <a:gd name="T73" fmla="*/ 2147483646 h 764"/>
              <a:gd name="T74" fmla="*/ 2147483646 w 1256"/>
              <a:gd name="T75" fmla="*/ 2147483646 h 764"/>
              <a:gd name="T76" fmla="*/ 2147483646 w 1256"/>
              <a:gd name="T77" fmla="*/ 2147483646 h 764"/>
              <a:gd name="T78" fmla="*/ 2147483646 w 1256"/>
              <a:gd name="T79" fmla="*/ 2147483646 h 764"/>
              <a:gd name="T80" fmla="*/ 2147483646 w 1256"/>
              <a:gd name="T81" fmla="*/ 2147483646 h 764"/>
              <a:gd name="T82" fmla="*/ 2147483646 w 1256"/>
              <a:gd name="T83" fmla="*/ 2147483646 h 764"/>
              <a:gd name="T84" fmla="*/ 2147483646 w 1256"/>
              <a:gd name="T85" fmla="*/ 2147483646 h 764"/>
              <a:gd name="T86" fmla="*/ 2147483646 w 1256"/>
              <a:gd name="T87" fmla="*/ 2147483646 h 764"/>
              <a:gd name="T88" fmla="*/ 2147483646 w 1256"/>
              <a:gd name="T89" fmla="*/ 2147483646 h 764"/>
              <a:gd name="T90" fmla="*/ 2147483646 w 1256"/>
              <a:gd name="T91" fmla="*/ 2147483646 h 764"/>
              <a:gd name="T92" fmla="*/ 2147483646 w 1256"/>
              <a:gd name="T93" fmla="*/ 2147483646 h 764"/>
              <a:gd name="T94" fmla="*/ 2147483646 w 1256"/>
              <a:gd name="T95" fmla="*/ 2147483646 h 764"/>
              <a:gd name="T96" fmla="*/ 2147483646 w 1256"/>
              <a:gd name="T97" fmla="*/ 2147483646 h 764"/>
              <a:gd name="T98" fmla="*/ 2147483646 w 1256"/>
              <a:gd name="T99" fmla="*/ 2147483646 h 764"/>
              <a:gd name="T100" fmla="*/ 2147483646 w 1256"/>
              <a:gd name="T101" fmla="*/ 2147483646 h 764"/>
              <a:gd name="T102" fmla="*/ 2147483646 w 1256"/>
              <a:gd name="T103" fmla="*/ 2147483646 h 764"/>
              <a:gd name="T104" fmla="*/ 2147483646 w 1256"/>
              <a:gd name="T105" fmla="*/ 2147483646 h 764"/>
              <a:gd name="T106" fmla="*/ 2147483646 w 1256"/>
              <a:gd name="T107" fmla="*/ 2147483646 h 764"/>
              <a:gd name="T108" fmla="*/ 2147483646 w 1256"/>
              <a:gd name="T109" fmla="*/ 2147483646 h 764"/>
              <a:gd name="T110" fmla="*/ 2147483646 w 1256"/>
              <a:gd name="T111" fmla="*/ 2147483646 h 764"/>
              <a:gd name="T112" fmla="*/ 2147483646 w 1256"/>
              <a:gd name="T113" fmla="*/ 2147483646 h 764"/>
              <a:gd name="T114" fmla="*/ 2147483646 w 1256"/>
              <a:gd name="T115" fmla="*/ 2147483646 h 764"/>
              <a:gd name="T116" fmla="*/ 2147483646 w 1256"/>
              <a:gd name="T117" fmla="*/ 2147483646 h 764"/>
              <a:gd name="T118" fmla="*/ 2147483646 w 1256"/>
              <a:gd name="T119" fmla="*/ 2147483646 h 764"/>
              <a:gd name="T120" fmla="*/ 2147483646 w 1256"/>
              <a:gd name="T121" fmla="*/ 2147483646 h 764"/>
              <a:gd name="T122" fmla="*/ 2147483646 w 1256"/>
              <a:gd name="T123" fmla="*/ 2147483646 h 764"/>
              <a:gd name="T124" fmla="*/ 2147483646 w 1256"/>
              <a:gd name="T125" fmla="*/ 2147483646 h 764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  <a:gd name="T186" fmla="*/ 0 60000 65536"/>
              <a:gd name="T187" fmla="*/ 0 60000 65536"/>
              <a:gd name="T188" fmla="*/ 0 60000 65536"/>
            </a:gdLst>
            <a:ahLst/>
            <a:cxnLst>
              <a:cxn ang="T126">
                <a:pos x="T0" y="T1"/>
              </a:cxn>
              <a:cxn ang="T127">
                <a:pos x="T2" y="T3"/>
              </a:cxn>
              <a:cxn ang="T128">
                <a:pos x="T4" y="T5"/>
              </a:cxn>
              <a:cxn ang="T129">
                <a:pos x="T6" y="T7"/>
              </a:cxn>
              <a:cxn ang="T130">
                <a:pos x="T8" y="T9"/>
              </a:cxn>
              <a:cxn ang="T131">
                <a:pos x="T10" y="T11"/>
              </a:cxn>
              <a:cxn ang="T132">
                <a:pos x="T12" y="T13"/>
              </a:cxn>
              <a:cxn ang="T133">
                <a:pos x="T14" y="T15"/>
              </a:cxn>
              <a:cxn ang="T134">
                <a:pos x="T16" y="T17"/>
              </a:cxn>
              <a:cxn ang="T135">
                <a:pos x="T18" y="T19"/>
              </a:cxn>
              <a:cxn ang="T136">
                <a:pos x="T20" y="T21"/>
              </a:cxn>
              <a:cxn ang="T137">
                <a:pos x="T22" y="T23"/>
              </a:cxn>
              <a:cxn ang="T138">
                <a:pos x="T24" y="T25"/>
              </a:cxn>
              <a:cxn ang="T139">
                <a:pos x="T26" y="T27"/>
              </a:cxn>
              <a:cxn ang="T140">
                <a:pos x="T28" y="T29"/>
              </a:cxn>
              <a:cxn ang="T141">
                <a:pos x="T30" y="T31"/>
              </a:cxn>
              <a:cxn ang="T142">
                <a:pos x="T32" y="T33"/>
              </a:cxn>
              <a:cxn ang="T143">
                <a:pos x="T34" y="T35"/>
              </a:cxn>
              <a:cxn ang="T144">
                <a:pos x="T36" y="T37"/>
              </a:cxn>
              <a:cxn ang="T145">
                <a:pos x="T38" y="T39"/>
              </a:cxn>
              <a:cxn ang="T146">
                <a:pos x="T40" y="T41"/>
              </a:cxn>
              <a:cxn ang="T147">
                <a:pos x="T42" y="T43"/>
              </a:cxn>
              <a:cxn ang="T148">
                <a:pos x="T44" y="T45"/>
              </a:cxn>
              <a:cxn ang="T149">
                <a:pos x="T46" y="T47"/>
              </a:cxn>
              <a:cxn ang="T150">
                <a:pos x="T48" y="T49"/>
              </a:cxn>
              <a:cxn ang="T151">
                <a:pos x="T50" y="T51"/>
              </a:cxn>
              <a:cxn ang="T152">
                <a:pos x="T52" y="T53"/>
              </a:cxn>
              <a:cxn ang="T153">
                <a:pos x="T54" y="T55"/>
              </a:cxn>
              <a:cxn ang="T154">
                <a:pos x="T56" y="T57"/>
              </a:cxn>
              <a:cxn ang="T155">
                <a:pos x="T58" y="T59"/>
              </a:cxn>
              <a:cxn ang="T156">
                <a:pos x="T60" y="T61"/>
              </a:cxn>
              <a:cxn ang="T157">
                <a:pos x="T62" y="T63"/>
              </a:cxn>
              <a:cxn ang="T158">
                <a:pos x="T64" y="T65"/>
              </a:cxn>
              <a:cxn ang="T159">
                <a:pos x="T66" y="T67"/>
              </a:cxn>
              <a:cxn ang="T160">
                <a:pos x="T68" y="T69"/>
              </a:cxn>
              <a:cxn ang="T161">
                <a:pos x="T70" y="T71"/>
              </a:cxn>
              <a:cxn ang="T162">
                <a:pos x="T72" y="T73"/>
              </a:cxn>
              <a:cxn ang="T163">
                <a:pos x="T74" y="T75"/>
              </a:cxn>
              <a:cxn ang="T164">
                <a:pos x="T76" y="T77"/>
              </a:cxn>
              <a:cxn ang="T165">
                <a:pos x="T78" y="T79"/>
              </a:cxn>
              <a:cxn ang="T166">
                <a:pos x="T80" y="T81"/>
              </a:cxn>
              <a:cxn ang="T167">
                <a:pos x="T82" y="T83"/>
              </a:cxn>
              <a:cxn ang="T168">
                <a:pos x="T84" y="T85"/>
              </a:cxn>
              <a:cxn ang="T169">
                <a:pos x="T86" y="T87"/>
              </a:cxn>
              <a:cxn ang="T170">
                <a:pos x="T88" y="T89"/>
              </a:cxn>
              <a:cxn ang="T171">
                <a:pos x="T90" y="T91"/>
              </a:cxn>
              <a:cxn ang="T172">
                <a:pos x="T92" y="T93"/>
              </a:cxn>
              <a:cxn ang="T173">
                <a:pos x="T94" y="T95"/>
              </a:cxn>
              <a:cxn ang="T174">
                <a:pos x="T96" y="T97"/>
              </a:cxn>
              <a:cxn ang="T175">
                <a:pos x="T98" y="T99"/>
              </a:cxn>
              <a:cxn ang="T176">
                <a:pos x="T100" y="T101"/>
              </a:cxn>
              <a:cxn ang="T177">
                <a:pos x="T102" y="T103"/>
              </a:cxn>
              <a:cxn ang="T178">
                <a:pos x="T104" y="T105"/>
              </a:cxn>
              <a:cxn ang="T179">
                <a:pos x="T106" y="T107"/>
              </a:cxn>
              <a:cxn ang="T180">
                <a:pos x="T108" y="T109"/>
              </a:cxn>
              <a:cxn ang="T181">
                <a:pos x="T110" y="T111"/>
              </a:cxn>
              <a:cxn ang="T182">
                <a:pos x="T112" y="T113"/>
              </a:cxn>
              <a:cxn ang="T183">
                <a:pos x="T114" y="T115"/>
              </a:cxn>
              <a:cxn ang="T184">
                <a:pos x="T116" y="T117"/>
              </a:cxn>
              <a:cxn ang="T185">
                <a:pos x="T118" y="T119"/>
              </a:cxn>
              <a:cxn ang="T186">
                <a:pos x="T120" y="T121"/>
              </a:cxn>
              <a:cxn ang="T187">
                <a:pos x="T122" y="T123"/>
              </a:cxn>
              <a:cxn ang="T188">
                <a:pos x="T124" y="T125"/>
              </a:cxn>
            </a:cxnLst>
            <a:rect l="0" t="0" r="r" b="b"/>
            <a:pathLst>
              <a:path w="1256" h="764">
                <a:moveTo>
                  <a:pt x="152" y="4"/>
                </a:moveTo>
                <a:lnTo>
                  <a:pt x="152" y="4"/>
                </a:lnTo>
                <a:lnTo>
                  <a:pt x="146" y="14"/>
                </a:lnTo>
                <a:lnTo>
                  <a:pt x="138" y="22"/>
                </a:lnTo>
                <a:lnTo>
                  <a:pt x="132" y="26"/>
                </a:lnTo>
                <a:lnTo>
                  <a:pt x="132" y="32"/>
                </a:lnTo>
                <a:lnTo>
                  <a:pt x="132" y="36"/>
                </a:lnTo>
                <a:lnTo>
                  <a:pt x="130" y="44"/>
                </a:lnTo>
                <a:lnTo>
                  <a:pt x="122" y="56"/>
                </a:lnTo>
                <a:lnTo>
                  <a:pt x="122" y="60"/>
                </a:lnTo>
                <a:lnTo>
                  <a:pt x="118" y="62"/>
                </a:lnTo>
                <a:lnTo>
                  <a:pt x="112" y="64"/>
                </a:lnTo>
                <a:lnTo>
                  <a:pt x="66" y="58"/>
                </a:lnTo>
                <a:lnTo>
                  <a:pt x="62" y="68"/>
                </a:lnTo>
                <a:lnTo>
                  <a:pt x="62" y="70"/>
                </a:lnTo>
                <a:lnTo>
                  <a:pt x="48" y="92"/>
                </a:lnTo>
                <a:lnTo>
                  <a:pt x="42" y="100"/>
                </a:lnTo>
                <a:lnTo>
                  <a:pt x="40" y="108"/>
                </a:lnTo>
                <a:lnTo>
                  <a:pt x="42" y="112"/>
                </a:lnTo>
                <a:lnTo>
                  <a:pt x="44" y="122"/>
                </a:lnTo>
                <a:lnTo>
                  <a:pt x="56" y="150"/>
                </a:lnTo>
                <a:lnTo>
                  <a:pt x="62" y="168"/>
                </a:lnTo>
                <a:lnTo>
                  <a:pt x="64" y="174"/>
                </a:lnTo>
                <a:lnTo>
                  <a:pt x="64" y="180"/>
                </a:lnTo>
                <a:lnTo>
                  <a:pt x="60" y="188"/>
                </a:lnTo>
                <a:lnTo>
                  <a:pt x="56" y="196"/>
                </a:lnTo>
                <a:lnTo>
                  <a:pt x="42" y="210"/>
                </a:lnTo>
                <a:lnTo>
                  <a:pt x="18" y="210"/>
                </a:lnTo>
                <a:lnTo>
                  <a:pt x="12" y="184"/>
                </a:lnTo>
                <a:lnTo>
                  <a:pt x="6" y="216"/>
                </a:lnTo>
                <a:lnTo>
                  <a:pt x="16" y="232"/>
                </a:lnTo>
                <a:lnTo>
                  <a:pt x="16" y="236"/>
                </a:lnTo>
                <a:lnTo>
                  <a:pt x="16" y="238"/>
                </a:lnTo>
                <a:lnTo>
                  <a:pt x="10" y="246"/>
                </a:lnTo>
                <a:lnTo>
                  <a:pt x="2" y="262"/>
                </a:lnTo>
                <a:lnTo>
                  <a:pt x="0" y="272"/>
                </a:lnTo>
                <a:lnTo>
                  <a:pt x="0" y="280"/>
                </a:lnTo>
                <a:lnTo>
                  <a:pt x="4" y="290"/>
                </a:lnTo>
                <a:lnTo>
                  <a:pt x="10" y="300"/>
                </a:lnTo>
                <a:lnTo>
                  <a:pt x="28" y="300"/>
                </a:lnTo>
                <a:lnTo>
                  <a:pt x="34" y="302"/>
                </a:lnTo>
                <a:lnTo>
                  <a:pt x="42" y="308"/>
                </a:lnTo>
                <a:lnTo>
                  <a:pt x="58" y="330"/>
                </a:lnTo>
                <a:lnTo>
                  <a:pt x="60" y="332"/>
                </a:lnTo>
                <a:lnTo>
                  <a:pt x="62" y="338"/>
                </a:lnTo>
                <a:lnTo>
                  <a:pt x="66" y="344"/>
                </a:lnTo>
                <a:lnTo>
                  <a:pt x="108" y="384"/>
                </a:lnTo>
                <a:lnTo>
                  <a:pt x="128" y="408"/>
                </a:lnTo>
                <a:lnTo>
                  <a:pt x="138" y="408"/>
                </a:lnTo>
                <a:lnTo>
                  <a:pt x="150" y="386"/>
                </a:lnTo>
                <a:lnTo>
                  <a:pt x="152" y="384"/>
                </a:lnTo>
                <a:lnTo>
                  <a:pt x="182" y="392"/>
                </a:lnTo>
                <a:lnTo>
                  <a:pt x="182" y="394"/>
                </a:lnTo>
                <a:lnTo>
                  <a:pt x="186" y="414"/>
                </a:lnTo>
                <a:lnTo>
                  <a:pt x="222" y="454"/>
                </a:lnTo>
                <a:lnTo>
                  <a:pt x="234" y="460"/>
                </a:lnTo>
                <a:lnTo>
                  <a:pt x="240" y="464"/>
                </a:lnTo>
                <a:lnTo>
                  <a:pt x="268" y="504"/>
                </a:lnTo>
                <a:lnTo>
                  <a:pt x="288" y="500"/>
                </a:lnTo>
                <a:lnTo>
                  <a:pt x="290" y="500"/>
                </a:lnTo>
                <a:lnTo>
                  <a:pt x="292" y="500"/>
                </a:lnTo>
                <a:lnTo>
                  <a:pt x="292" y="502"/>
                </a:lnTo>
                <a:lnTo>
                  <a:pt x="294" y="504"/>
                </a:lnTo>
                <a:lnTo>
                  <a:pt x="312" y="542"/>
                </a:lnTo>
                <a:lnTo>
                  <a:pt x="334" y="556"/>
                </a:lnTo>
                <a:lnTo>
                  <a:pt x="352" y="560"/>
                </a:lnTo>
                <a:lnTo>
                  <a:pt x="362" y="584"/>
                </a:lnTo>
                <a:lnTo>
                  <a:pt x="376" y="584"/>
                </a:lnTo>
                <a:lnTo>
                  <a:pt x="376" y="586"/>
                </a:lnTo>
                <a:lnTo>
                  <a:pt x="404" y="602"/>
                </a:lnTo>
                <a:lnTo>
                  <a:pt x="406" y="604"/>
                </a:lnTo>
                <a:lnTo>
                  <a:pt x="426" y="628"/>
                </a:lnTo>
                <a:lnTo>
                  <a:pt x="456" y="624"/>
                </a:lnTo>
                <a:lnTo>
                  <a:pt x="458" y="624"/>
                </a:lnTo>
                <a:lnTo>
                  <a:pt x="470" y="628"/>
                </a:lnTo>
                <a:lnTo>
                  <a:pt x="490" y="644"/>
                </a:lnTo>
                <a:lnTo>
                  <a:pt x="524" y="648"/>
                </a:lnTo>
                <a:lnTo>
                  <a:pt x="544" y="644"/>
                </a:lnTo>
                <a:lnTo>
                  <a:pt x="564" y="642"/>
                </a:lnTo>
                <a:lnTo>
                  <a:pt x="580" y="642"/>
                </a:lnTo>
                <a:lnTo>
                  <a:pt x="590" y="644"/>
                </a:lnTo>
                <a:lnTo>
                  <a:pt x="596" y="648"/>
                </a:lnTo>
                <a:lnTo>
                  <a:pt x="598" y="654"/>
                </a:lnTo>
                <a:lnTo>
                  <a:pt x="598" y="658"/>
                </a:lnTo>
                <a:lnTo>
                  <a:pt x="594" y="664"/>
                </a:lnTo>
                <a:lnTo>
                  <a:pt x="588" y="670"/>
                </a:lnTo>
                <a:lnTo>
                  <a:pt x="580" y="678"/>
                </a:lnTo>
                <a:lnTo>
                  <a:pt x="580" y="682"/>
                </a:lnTo>
                <a:lnTo>
                  <a:pt x="582" y="686"/>
                </a:lnTo>
                <a:lnTo>
                  <a:pt x="586" y="692"/>
                </a:lnTo>
                <a:lnTo>
                  <a:pt x="592" y="698"/>
                </a:lnTo>
                <a:lnTo>
                  <a:pt x="592" y="700"/>
                </a:lnTo>
                <a:lnTo>
                  <a:pt x="598" y="704"/>
                </a:lnTo>
                <a:lnTo>
                  <a:pt x="600" y="702"/>
                </a:lnTo>
                <a:lnTo>
                  <a:pt x="616" y="676"/>
                </a:lnTo>
                <a:lnTo>
                  <a:pt x="628" y="658"/>
                </a:lnTo>
                <a:lnTo>
                  <a:pt x="638" y="646"/>
                </a:lnTo>
                <a:lnTo>
                  <a:pt x="648" y="640"/>
                </a:lnTo>
                <a:lnTo>
                  <a:pt x="654" y="638"/>
                </a:lnTo>
                <a:lnTo>
                  <a:pt x="660" y="638"/>
                </a:lnTo>
                <a:lnTo>
                  <a:pt x="676" y="644"/>
                </a:lnTo>
                <a:lnTo>
                  <a:pt x="698" y="654"/>
                </a:lnTo>
                <a:lnTo>
                  <a:pt x="724" y="670"/>
                </a:lnTo>
                <a:lnTo>
                  <a:pt x="772" y="678"/>
                </a:lnTo>
                <a:lnTo>
                  <a:pt x="772" y="680"/>
                </a:lnTo>
                <a:lnTo>
                  <a:pt x="772" y="682"/>
                </a:lnTo>
                <a:lnTo>
                  <a:pt x="768" y="704"/>
                </a:lnTo>
                <a:lnTo>
                  <a:pt x="792" y="708"/>
                </a:lnTo>
                <a:lnTo>
                  <a:pt x="792" y="738"/>
                </a:lnTo>
                <a:lnTo>
                  <a:pt x="802" y="754"/>
                </a:lnTo>
                <a:lnTo>
                  <a:pt x="808" y="762"/>
                </a:lnTo>
                <a:lnTo>
                  <a:pt x="816" y="764"/>
                </a:lnTo>
                <a:lnTo>
                  <a:pt x="830" y="764"/>
                </a:lnTo>
                <a:lnTo>
                  <a:pt x="880" y="762"/>
                </a:lnTo>
                <a:lnTo>
                  <a:pt x="904" y="748"/>
                </a:lnTo>
                <a:lnTo>
                  <a:pt x="928" y="716"/>
                </a:lnTo>
                <a:lnTo>
                  <a:pt x="956" y="714"/>
                </a:lnTo>
                <a:lnTo>
                  <a:pt x="970" y="710"/>
                </a:lnTo>
                <a:lnTo>
                  <a:pt x="1022" y="680"/>
                </a:lnTo>
                <a:lnTo>
                  <a:pt x="1024" y="680"/>
                </a:lnTo>
                <a:lnTo>
                  <a:pt x="1060" y="676"/>
                </a:lnTo>
                <a:lnTo>
                  <a:pt x="1070" y="678"/>
                </a:lnTo>
                <a:lnTo>
                  <a:pt x="1076" y="680"/>
                </a:lnTo>
                <a:lnTo>
                  <a:pt x="1112" y="708"/>
                </a:lnTo>
                <a:lnTo>
                  <a:pt x="1122" y="712"/>
                </a:lnTo>
                <a:lnTo>
                  <a:pt x="1124" y="714"/>
                </a:lnTo>
                <a:lnTo>
                  <a:pt x="1136" y="720"/>
                </a:lnTo>
                <a:lnTo>
                  <a:pt x="1138" y="720"/>
                </a:lnTo>
                <a:lnTo>
                  <a:pt x="1138" y="718"/>
                </a:lnTo>
                <a:lnTo>
                  <a:pt x="1138" y="716"/>
                </a:lnTo>
                <a:lnTo>
                  <a:pt x="1144" y="692"/>
                </a:lnTo>
                <a:lnTo>
                  <a:pt x="1142" y="682"/>
                </a:lnTo>
                <a:lnTo>
                  <a:pt x="1144" y="674"/>
                </a:lnTo>
                <a:lnTo>
                  <a:pt x="1148" y="668"/>
                </a:lnTo>
                <a:lnTo>
                  <a:pt x="1156" y="666"/>
                </a:lnTo>
                <a:lnTo>
                  <a:pt x="1164" y="666"/>
                </a:lnTo>
                <a:lnTo>
                  <a:pt x="1172" y="672"/>
                </a:lnTo>
                <a:lnTo>
                  <a:pt x="1182" y="682"/>
                </a:lnTo>
                <a:lnTo>
                  <a:pt x="1190" y="696"/>
                </a:lnTo>
                <a:lnTo>
                  <a:pt x="1192" y="696"/>
                </a:lnTo>
                <a:lnTo>
                  <a:pt x="1212" y="688"/>
                </a:lnTo>
                <a:lnTo>
                  <a:pt x="1214" y="686"/>
                </a:lnTo>
                <a:lnTo>
                  <a:pt x="1216" y="684"/>
                </a:lnTo>
                <a:lnTo>
                  <a:pt x="1218" y="680"/>
                </a:lnTo>
                <a:lnTo>
                  <a:pt x="1214" y="664"/>
                </a:lnTo>
                <a:lnTo>
                  <a:pt x="1214" y="660"/>
                </a:lnTo>
                <a:lnTo>
                  <a:pt x="1214" y="656"/>
                </a:lnTo>
                <a:lnTo>
                  <a:pt x="1216" y="652"/>
                </a:lnTo>
                <a:lnTo>
                  <a:pt x="1220" y="650"/>
                </a:lnTo>
                <a:lnTo>
                  <a:pt x="1228" y="644"/>
                </a:lnTo>
                <a:lnTo>
                  <a:pt x="1244" y="624"/>
                </a:lnTo>
                <a:lnTo>
                  <a:pt x="1256" y="598"/>
                </a:lnTo>
                <a:lnTo>
                  <a:pt x="1250" y="586"/>
                </a:lnTo>
                <a:lnTo>
                  <a:pt x="1246" y="576"/>
                </a:lnTo>
                <a:lnTo>
                  <a:pt x="1246" y="568"/>
                </a:lnTo>
                <a:lnTo>
                  <a:pt x="1246" y="562"/>
                </a:lnTo>
                <a:lnTo>
                  <a:pt x="1248" y="540"/>
                </a:lnTo>
                <a:lnTo>
                  <a:pt x="1244" y="528"/>
                </a:lnTo>
                <a:lnTo>
                  <a:pt x="1242" y="518"/>
                </a:lnTo>
                <a:lnTo>
                  <a:pt x="1240" y="510"/>
                </a:lnTo>
                <a:lnTo>
                  <a:pt x="1232" y="498"/>
                </a:lnTo>
                <a:lnTo>
                  <a:pt x="1232" y="496"/>
                </a:lnTo>
                <a:lnTo>
                  <a:pt x="1228" y="468"/>
                </a:lnTo>
                <a:lnTo>
                  <a:pt x="1228" y="458"/>
                </a:lnTo>
                <a:lnTo>
                  <a:pt x="1228" y="448"/>
                </a:lnTo>
                <a:lnTo>
                  <a:pt x="1220" y="440"/>
                </a:lnTo>
                <a:lnTo>
                  <a:pt x="1214" y="432"/>
                </a:lnTo>
                <a:lnTo>
                  <a:pt x="1202" y="416"/>
                </a:lnTo>
                <a:lnTo>
                  <a:pt x="1200" y="414"/>
                </a:lnTo>
                <a:lnTo>
                  <a:pt x="1200" y="412"/>
                </a:lnTo>
                <a:lnTo>
                  <a:pt x="1196" y="392"/>
                </a:lnTo>
                <a:lnTo>
                  <a:pt x="1184" y="382"/>
                </a:lnTo>
                <a:lnTo>
                  <a:pt x="1184" y="384"/>
                </a:lnTo>
                <a:lnTo>
                  <a:pt x="1162" y="364"/>
                </a:lnTo>
                <a:lnTo>
                  <a:pt x="1162" y="366"/>
                </a:lnTo>
                <a:lnTo>
                  <a:pt x="1164" y="392"/>
                </a:lnTo>
                <a:lnTo>
                  <a:pt x="1164" y="394"/>
                </a:lnTo>
                <a:lnTo>
                  <a:pt x="1152" y="400"/>
                </a:lnTo>
                <a:lnTo>
                  <a:pt x="1152" y="416"/>
                </a:lnTo>
                <a:lnTo>
                  <a:pt x="1152" y="418"/>
                </a:lnTo>
                <a:lnTo>
                  <a:pt x="1124" y="428"/>
                </a:lnTo>
                <a:lnTo>
                  <a:pt x="1114" y="406"/>
                </a:lnTo>
                <a:lnTo>
                  <a:pt x="1108" y="404"/>
                </a:lnTo>
                <a:lnTo>
                  <a:pt x="1100" y="414"/>
                </a:lnTo>
                <a:lnTo>
                  <a:pt x="1094" y="430"/>
                </a:lnTo>
                <a:lnTo>
                  <a:pt x="1074" y="436"/>
                </a:lnTo>
                <a:lnTo>
                  <a:pt x="1062" y="428"/>
                </a:lnTo>
                <a:lnTo>
                  <a:pt x="1046" y="422"/>
                </a:lnTo>
                <a:lnTo>
                  <a:pt x="1042" y="400"/>
                </a:lnTo>
                <a:lnTo>
                  <a:pt x="1036" y="386"/>
                </a:lnTo>
                <a:lnTo>
                  <a:pt x="1026" y="382"/>
                </a:lnTo>
                <a:lnTo>
                  <a:pt x="1024" y="380"/>
                </a:lnTo>
                <a:lnTo>
                  <a:pt x="1018" y="372"/>
                </a:lnTo>
                <a:lnTo>
                  <a:pt x="1010" y="360"/>
                </a:lnTo>
                <a:lnTo>
                  <a:pt x="1000" y="344"/>
                </a:lnTo>
                <a:lnTo>
                  <a:pt x="990" y="344"/>
                </a:lnTo>
                <a:lnTo>
                  <a:pt x="974" y="350"/>
                </a:lnTo>
                <a:lnTo>
                  <a:pt x="972" y="352"/>
                </a:lnTo>
                <a:lnTo>
                  <a:pt x="932" y="348"/>
                </a:lnTo>
                <a:lnTo>
                  <a:pt x="900" y="342"/>
                </a:lnTo>
                <a:lnTo>
                  <a:pt x="884" y="332"/>
                </a:lnTo>
                <a:lnTo>
                  <a:pt x="860" y="324"/>
                </a:lnTo>
                <a:lnTo>
                  <a:pt x="838" y="318"/>
                </a:lnTo>
                <a:lnTo>
                  <a:pt x="832" y="314"/>
                </a:lnTo>
                <a:lnTo>
                  <a:pt x="828" y="312"/>
                </a:lnTo>
                <a:lnTo>
                  <a:pt x="824" y="308"/>
                </a:lnTo>
                <a:lnTo>
                  <a:pt x="820" y="308"/>
                </a:lnTo>
                <a:lnTo>
                  <a:pt x="804" y="300"/>
                </a:lnTo>
                <a:lnTo>
                  <a:pt x="804" y="298"/>
                </a:lnTo>
                <a:lnTo>
                  <a:pt x="796" y="290"/>
                </a:lnTo>
                <a:lnTo>
                  <a:pt x="794" y="282"/>
                </a:lnTo>
                <a:lnTo>
                  <a:pt x="788" y="272"/>
                </a:lnTo>
                <a:lnTo>
                  <a:pt x="776" y="268"/>
                </a:lnTo>
                <a:lnTo>
                  <a:pt x="772" y="270"/>
                </a:lnTo>
                <a:lnTo>
                  <a:pt x="768" y="274"/>
                </a:lnTo>
                <a:lnTo>
                  <a:pt x="766" y="276"/>
                </a:lnTo>
                <a:lnTo>
                  <a:pt x="760" y="280"/>
                </a:lnTo>
                <a:lnTo>
                  <a:pt x="756" y="280"/>
                </a:lnTo>
                <a:lnTo>
                  <a:pt x="750" y="282"/>
                </a:lnTo>
                <a:lnTo>
                  <a:pt x="746" y="280"/>
                </a:lnTo>
                <a:lnTo>
                  <a:pt x="740" y="276"/>
                </a:lnTo>
                <a:lnTo>
                  <a:pt x="736" y="272"/>
                </a:lnTo>
                <a:lnTo>
                  <a:pt x="720" y="256"/>
                </a:lnTo>
                <a:lnTo>
                  <a:pt x="714" y="246"/>
                </a:lnTo>
                <a:lnTo>
                  <a:pt x="708" y="238"/>
                </a:lnTo>
                <a:lnTo>
                  <a:pt x="704" y="232"/>
                </a:lnTo>
                <a:lnTo>
                  <a:pt x="698" y="224"/>
                </a:lnTo>
                <a:lnTo>
                  <a:pt x="692" y="216"/>
                </a:lnTo>
                <a:lnTo>
                  <a:pt x="690" y="206"/>
                </a:lnTo>
                <a:lnTo>
                  <a:pt x="692" y="196"/>
                </a:lnTo>
                <a:lnTo>
                  <a:pt x="702" y="178"/>
                </a:lnTo>
                <a:lnTo>
                  <a:pt x="708" y="160"/>
                </a:lnTo>
                <a:lnTo>
                  <a:pt x="710" y="148"/>
                </a:lnTo>
                <a:lnTo>
                  <a:pt x="706" y="128"/>
                </a:lnTo>
                <a:lnTo>
                  <a:pt x="694" y="118"/>
                </a:lnTo>
                <a:lnTo>
                  <a:pt x="696" y="104"/>
                </a:lnTo>
                <a:lnTo>
                  <a:pt x="698" y="96"/>
                </a:lnTo>
                <a:lnTo>
                  <a:pt x="700" y="90"/>
                </a:lnTo>
                <a:lnTo>
                  <a:pt x="704" y="86"/>
                </a:lnTo>
                <a:lnTo>
                  <a:pt x="708" y="84"/>
                </a:lnTo>
                <a:lnTo>
                  <a:pt x="712" y="84"/>
                </a:lnTo>
                <a:lnTo>
                  <a:pt x="712" y="80"/>
                </a:lnTo>
                <a:lnTo>
                  <a:pt x="712" y="78"/>
                </a:lnTo>
                <a:lnTo>
                  <a:pt x="712" y="62"/>
                </a:lnTo>
                <a:lnTo>
                  <a:pt x="712" y="44"/>
                </a:lnTo>
                <a:lnTo>
                  <a:pt x="710" y="42"/>
                </a:lnTo>
                <a:lnTo>
                  <a:pt x="708" y="40"/>
                </a:lnTo>
                <a:lnTo>
                  <a:pt x="706" y="40"/>
                </a:lnTo>
                <a:lnTo>
                  <a:pt x="692" y="30"/>
                </a:lnTo>
                <a:lnTo>
                  <a:pt x="680" y="20"/>
                </a:lnTo>
                <a:lnTo>
                  <a:pt x="642" y="14"/>
                </a:lnTo>
                <a:lnTo>
                  <a:pt x="630" y="4"/>
                </a:lnTo>
                <a:lnTo>
                  <a:pt x="608" y="4"/>
                </a:lnTo>
                <a:lnTo>
                  <a:pt x="602" y="6"/>
                </a:lnTo>
                <a:lnTo>
                  <a:pt x="596" y="10"/>
                </a:lnTo>
                <a:lnTo>
                  <a:pt x="594" y="10"/>
                </a:lnTo>
                <a:lnTo>
                  <a:pt x="576" y="16"/>
                </a:lnTo>
                <a:lnTo>
                  <a:pt x="532" y="16"/>
                </a:lnTo>
                <a:lnTo>
                  <a:pt x="524" y="20"/>
                </a:lnTo>
                <a:lnTo>
                  <a:pt x="518" y="24"/>
                </a:lnTo>
                <a:lnTo>
                  <a:pt x="508" y="28"/>
                </a:lnTo>
                <a:lnTo>
                  <a:pt x="492" y="34"/>
                </a:lnTo>
                <a:lnTo>
                  <a:pt x="472" y="40"/>
                </a:lnTo>
                <a:lnTo>
                  <a:pt x="470" y="40"/>
                </a:lnTo>
                <a:lnTo>
                  <a:pt x="440" y="36"/>
                </a:lnTo>
                <a:lnTo>
                  <a:pt x="438" y="36"/>
                </a:lnTo>
                <a:lnTo>
                  <a:pt x="428" y="36"/>
                </a:lnTo>
                <a:lnTo>
                  <a:pt x="410" y="40"/>
                </a:lnTo>
                <a:lnTo>
                  <a:pt x="374" y="44"/>
                </a:lnTo>
                <a:lnTo>
                  <a:pt x="372" y="44"/>
                </a:lnTo>
                <a:lnTo>
                  <a:pt x="356" y="36"/>
                </a:lnTo>
                <a:lnTo>
                  <a:pt x="340" y="36"/>
                </a:lnTo>
                <a:lnTo>
                  <a:pt x="330" y="32"/>
                </a:lnTo>
                <a:lnTo>
                  <a:pt x="320" y="20"/>
                </a:lnTo>
                <a:lnTo>
                  <a:pt x="318" y="20"/>
                </a:lnTo>
                <a:lnTo>
                  <a:pt x="316" y="12"/>
                </a:lnTo>
                <a:lnTo>
                  <a:pt x="314" y="8"/>
                </a:lnTo>
                <a:lnTo>
                  <a:pt x="310" y="4"/>
                </a:lnTo>
                <a:lnTo>
                  <a:pt x="302" y="0"/>
                </a:lnTo>
                <a:lnTo>
                  <a:pt x="296" y="8"/>
                </a:lnTo>
                <a:lnTo>
                  <a:pt x="270" y="20"/>
                </a:lnTo>
                <a:lnTo>
                  <a:pt x="268" y="20"/>
                </a:lnTo>
                <a:lnTo>
                  <a:pt x="236" y="22"/>
                </a:lnTo>
                <a:lnTo>
                  <a:pt x="226" y="20"/>
                </a:lnTo>
                <a:lnTo>
                  <a:pt x="210" y="16"/>
                </a:lnTo>
                <a:lnTo>
                  <a:pt x="184" y="12"/>
                </a:lnTo>
                <a:lnTo>
                  <a:pt x="182" y="12"/>
                </a:lnTo>
                <a:lnTo>
                  <a:pt x="166" y="4"/>
                </a:lnTo>
                <a:lnTo>
                  <a:pt x="152" y="4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12" name="云南"/>
          <p:cNvSpPr>
            <a:spLocks/>
          </p:cNvSpPr>
          <p:nvPr/>
        </p:nvSpPr>
        <p:spPr bwMode="auto">
          <a:xfrm>
            <a:off x="3798888" y="4891088"/>
            <a:ext cx="838200" cy="874712"/>
          </a:xfrm>
          <a:custGeom>
            <a:avLst/>
            <a:gdLst>
              <a:gd name="T0" fmla="*/ 2147483646 w 568"/>
              <a:gd name="T1" fmla="*/ 2147483646 h 592"/>
              <a:gd name="T2" fmla="*/ 2147483646 w 568"/>
              <a:gd name="T3" fmla="*/ 2147483646 h 592"/>
              <a:gd name="T4" fmla="*/ 2147483646 w 568"/>
              <a:gd name="T5" fmla="*/ 2147483646 h 592"/>
              <a:gd name="T6" fmla="*/ 2147483646 w 568"/>
              <a:gd name="T7" fmla="*/ 2147483646 h 592"/>
              <a:gd name="T8" fmla="*/ 2147483646 w 568"/>
              <a:gd name="T9" fmla="*/ 2147483646 h 592"/>
              <a:gd name="T10" fmla="*/ 2147483646 w 568"/>
              <a:gd name="T11" fmla="*/ 2147483646 h 592"/>
              <a:gd name="T12" fmla="*/ 2147483646 w 568"/>
              <a:gd name="T13" fmla="*/ 2147483646 h 592"/>
              <a:gd name="T14" fmla="*/ 2147483646 w 568"/>
              <a:gd name="T15" fmla="*/ 2147483646 h 592"/>
              <a:gd name="T16" fmla="*/ 2147483646 w 568"/>
              <a:gd name="T17" fmla="*/ 2147483646 h 592"/>
              <a:gd name="T18" fmla="*/ 2147483646 w 568"/>
              <a:gd name="T19" fmla="*/ 2147483646 h 592"/>
              <a:gd name="T20" fmla="*/ 2147483646 w 568"/>
              <a:gd name="T21" fmla="*/ 2147483646 h 592"/>
              <a:gd name="T22" fmla="*/ 2147483646 w 568"/>
              <a:gd name="T23" fmla="*/ 2147483646 h 592"/>
              <a:gd name="T24" fmla="*/ 2147483646 w 568"/>
              <a:gd name="T25" fmla="*/ 2147483646 h 592"/>
              <a:gd name="T26" fmla="*/ 2147483646 w 568"/>
              <a:gd name="T27" fmla="*/ 2147483646 h 592"/>
              <a:gd name="T28" fmla="*/ 2147483646 w 568"/>
              <a:gd name="T29" fmla="*/ 2147483646 h 592"/>
              <a:gd name="T30" fmla="*/ 2147483646 w 568"/>
              <a:gd name="T31" fmla="*/ 2147483646 h 592"/>
              <a:gd name="T32" fmla="*/ 2147483646 w 568"/>
              <a:gd name="T33" fmla="*/ 2147483646 h 592"/>
              <a:gd name="T34" fmla="*/ 2147483646 w 568"/>
              <a:gd name="T35" fmla="*/ 2147483646 h 592"/>
              <a:gd name="T36" fmla="*/ 2147483646 w 568"/>
              <a:gd name="T37" fmla="*/ 2147483646 h 592"/>
              <a:gd name="T38" fmla="*/ 2147483646 w 568"/>
              <a:gd name="T39" fmla="*/ 2147483646 h 592"/>
              <a:gd name="T40" fmla="*/ 2147483646 w 568"/>
              <a:gd name="T41" fmla="*/ 2147483646 h 592"/>
              <a:gd name="T42" fmla="*/ 2147483646 w 568"/>
              <a:gd name="T43" fmla="*/ 2147483646 h 592"/>
              <a:gd name="T44" fmla="*/ 2147483646 w 568"/>
              <a:gd name="T45" fmla="*/ 2147483646 h 592"/>
              <a:gd name="T46" fmla="*/ 2147483646 w 568"/>
              <a:gd name="T47" fmla="*/ 2147483646 h 592"/>
              <a:gd name="T48" fmla="*/ 2147483646 w 568"/>
              <a:gd name="T49" fmla="*/ 2147483646 h 592"/>
              <a:gd name="T50" fmla="*/ 2147483646 w 568"/>
              <a:gd name="T51" fmla="*/ 2147483646 h 592"/>
              <a:gd name="T52" fmla="*/ 2147483646 w 568"/>
              <a:gd name="T53" fmla="*/ 2147483646 h 592"/>
              <a:gd name="T54" fmla="*/ 2147483646 w 568"/>
              <a:gd name="T55" fmla="*/ 2147483646 h 592"/>
              <a:gd name="T56" fmla="*/ 2147483646 w 568"/>
              <a:gd name="T57" fmla="*/ 2147483646 h 592"/>
              <a:gd name="T58" fmla="*/ 2147483646 w 568"/>
              <a:gd name="T59" fmla="*/ 2147483646 h 592"/>
              <a:gd name="T60" fmla="*/ 2147483646 w 568"/>
              <a:gd name="T61" fmla="*/ 2147483646 h 592"/>
              <a:gd name="T62" fmla="*/ 2147483646 w 568"/>
              <a:gd name="T63" fmla="*/ 2147483646 h 592"/>
              <a:gd name="T64" fmla="*/ 2147483646 w 568"/>
              <a:gd name="T65" fmla="*/ 2147483646 h 592"/>
              <a:gd name="T66" fmla="*/ 2147483646 w 568"/>
              <a:gd name="T67" fmla="*/ 2147483646 h 592"/>
              <a:gd name="T68" fmla="*/ 2147483646 w 568"/>
              <a:gd name="T69" fmla="*/ 2147483646 h 592"/>
              <a:gd name="T70" fmla="*/ 2147483646 w 568"/>
              <a:gd name="T71" fmla="*/ 2147483646 h 592"/>
              <a:gd name="T72" fmla="*/ 2147483646 w 568"/>
              <a:gd name="T73" fmla="*/ 2147483646 h 592"/>
              <a:gd name="T74" fmla="*/ 2147483646 w 568"/>
              <a:gd name="T75" fmla="*/ 2147483646 h 592"/>
              <a:gd name="T76" fmla="*/ 2147483646 w 568"/>
              <a:gd name="T77" fmla="*/ 2147483646 h 592"/>
              <a:gd name="T78" fmla="*/ 2147483646 w 568"/>
              <a:gd name="T79" fmla="*/ 2147483646 h 592"/>
              <a:gd name="T80" fmla="*/ 2147483646 w 568"/>
              <a:gd name="T81" fmla="*/ 2147483646 h 592"/>
              <a:gd name="T82" fmla="*/ 2147483646 w 568"/>
              <a:gd name="T83" fmla="*/ 2147483646 h 592"/>
              <a:gd name="T84" fmla="*/ 2147483646 w 568"/>
              <a:gd name="T85" fmla="*/ 2147483646 h 592"/>
              <a:gd name="T86" fmla="*/ 2147483646 w 568"/>
              <a:gd name="T87" fmla="*/ 2147483646 h 592"/>
              <a:gd name="T88" fmla="*/ 2147483646 w 568"/>
              <a:gd name="T89" fmla="*/ 2147483646 h 592"/>
              <a:gd name="T90" fmla="*/ 2147483646 w 568"/>
              <a:gd name="T91" fmla="*/ 2147483646 h 592"/>
              <a:gd name="T92" fmla="*/ 2147483646 w 568"/>
              <a:gd name="T93" fmla="*/ 2147483646 h 592"/>
              <a:gd name="T94" fmla="*/ 2147483646 w 568"/>
              <a:gd name="T95" fmla="*/ 2147483646 h 592"/>
              <a:gd name="T96" fmla="*/ 2147483646 w 568"/>
              <a:gd name="T97" fmla="*/ 2147483646 h 592"/>
              <a:gd name="T98" fmla="*/ 2147483646 w 568"/>
              <a:gd name="T99" fmla="*/ 2147483646 h 592"/>
              <a:gd name="T100" fmla="*/ 2147483646 w 568"/>
              <a:gd name="T101" fmla="*/ 2147483646 h 592"/>
              <a:gd name="T102" fmla="*/ 2147483646 w 568"/>
              <a:gd name="T103" fmla="*/ 2147483646 h 592"/>
              <a:gd name="T104" fmla="*/ 2147483646 w 568"/>
              <a:gd name="T105" fmla="*/ 2147483646 h 592"/>
              <a:gd name="T106" fmla="*/ 2147483646 w 568"/>
              <a:gd name="T107" fmla="*/ 2147483646 h 592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</a:gdLst>
            <a:ahLst/>
            <a:cxnLst>
              <a:cxn ang="T108">
                <a:pos x="T0" y="T1"/>
              </a:cxn>
              <a:cxn ang="T109">
                <a:pos x="T2" y="T3"/>
              </a:cxn>
              <a:cxn ang="T110">
                <a:pos x="T4" y="T5"/>
              </a:cxn>
              <a:cxn ang="T111">
                <a:pos x="T6" y="T7"/>
              </a:cxn>
              <a:cxn ang="T112">
                <a:pos x="T8" y="T9"/>
              </a:cxn>
              <a:cxn ang="T113">
                <a:pos x="T10" y="T11"/>
              </a:cxn>
              <a:cxn ang="T114">
                <a:pos x="T12" y="T13"/>
              </a:cxn>
              <a:cxn ang="T115">
                <a:pos x="T14" y="T15"/>
              </a:cxn>
              <a:cxn ang="T116">
                <a:pos x="T16" y="T17"/>
              </a:cxn>
              <a:cxn ang="T117">
                <a:pos x="T18" y="T19"/>
              </a:cxn>
              <a:cxn ang="T118">
                <a:pos x="T20" y="T21"/>
              </a:cxn>
              <a:cxn ang="T119">
                <a:pos x="T22" y="T23"/>
              </a:cxn>
              <a:cxn ang="T120">
                <a:pos x="T24" y="T25"/>
              </a:cxn>
              <a:cxn ang="T121">
                <a:pos x="T26" y="T27"/>
              </a:cxn>
              <a:cxn ang="T122">
                <a:pos x="T28" y="T29"/>
              </a:cxn>
              <a:cxn ang="T123">
                <a:pos x="T30" y="T31"/>
              </a:cxn>
              <a:cxn ang="T124">
                <a:pos x="T32" y="T33"/>
              </a:cxn>
              <a:cxn ang="T125">
                <a:pos x="T34" y="T35"/>
              </a:cxn>
              <a:cxn ang="T126">
                <a:pos x="T36" y="T37"/>
              </a:cxn>
              <a:cxn ang="T127">
                <a:pos x="T38" y="T39"/>
              </a:cxn>
              <a:cxn ang="T128">
                <a:pos x="T40" y="T41"/>
              </a:cxn>
              <a:cxn ang="T129">
                <a:pos x="T42" y="T43"/>
              </a:cxn>
              <a:cxn ang="T130">
                <a:pos x="T44" y="T45"/>
              </a:cxn>
              <a:cxn ang="T131">
                <a:pos x="T46" y="T47"/>
              </a:cxn>
              <a:cxn ang="T132">
                <a:pos x="T48" y="T49"/>
              </a:cxn>
              <a:cxn ang="T133">
                <a:pos x="T50" y="T51"/>
              </a:cxn>
              <a:cxn ang="T134">
                <a:pos x="T52" y="T53"/>
              </a:cxn>
              <a:cxn ang="T135">
                <a:pos x="T54" y="T55"/>
              </a:cxn>
              <a:cxn ang="T136">
                <a:pos x="T56" y="T57"/>
              </a:cxn>
              <a:cxn ang="T137">
                <a:pos x="T58" y="T59"/>
              </a:cxn>
              <a:cxn ang="T138">
                <a:pos x="T60" y="T61"/>
              </a:cxn>
              <a:cxn ang="T139">
                <a:pos x="T62" y="T63"/>
              </a:cxn>
              <a:cxn ang="T140">
                <a:pos x="T64" y="T65"/>
              </a:cxn>
              <a:cxn ang="T141">
                <a:pos x="T66" y="T67"/>
              </a:cxn>
              <a:cxn ang="T142">
                <a:pos x="T68" y="T69"/>
              </a:cxn>
              <a:cxn ang="T143">
                <a:pos x="T70" y="T71"/>
              </a:cxn>
              <a:cxn ang="T144">
                <a:pos x="T72" y="T73"/>
              </a:cxn>
              <a:cxn ang="T145">
                <a:pos x="T74" y="T75"/>
              </a:cxn>
              <a:cxn ang="T146">
                <a:pos x="T76" y="T77"/>
              </a:cxn>
              <a:cxn ang="T147">
                <a:pos x="T78" y="T79"/>
              </a:cxn>
              <a:cxn ang="T148">
                <a:pos x="T80" y="T81"/>
              </a:cxn>
              <a:cxn ang="T149">
                <a:pos x="T82" y="T83"/>
              </a:cxn>
              <a:cxn ang="T150">
                <a:pos x="T84" y="T85"/>
              </a:cxn>
              <a:cxn ang="T151">
                <a:pos x="T86" y="T87"/>
              </a:cxn>
              <a:cxn ang="T152">
                <a:pos x="T88" y="T89"/>
              </a:cxn>
              <a:cxn ang="T153">
                <a:pos x="T90" y="T91"/>
              </a:cxn>
              <a:cxn ang="T154">
                <a:pos x="T92" y="T93"/>
              </a:cxn>
              <a:cxn ang="T155">
                <a:pos x="T94" y="T95"/>
              </a:cxn>
              <a:cxn ang="T156">
                <a:pos x="T96" y="T97"/>
              </a:cxn>
              <a:cxn ang="T157">
                <a:pos x="T98" y="T99"/>
              </a:cxn>
              <a:cxn ang="T158">
                <a:pos x="T100" y="T101"/>
              </a:cxn>
              <a:cxn ang="T159">
                <a:pos x="T102" y="T103"/>
              </a:cxn>
              <a:cxn ang="T160">
                <a:pos x="T104" y="T105"/>
              </a:cxn>
              <a:cxn ang="T161">
                <a:pos x="T106" y="T107"/>
              </a:cxn>
            </a:cxnLst>
            <a:rect l="0" t="0" r="r" b="b"/>
            <a:pathLst>
              <a:path w="568" h="592">
                <a:moveTo>
                  <a:pt x="4" y="364"/>
                </a:moveTo>
                <a:lnTo>
                  <a:pt x="0" y="374"/>
                </a:lnTo>
                <a:lnTo>
                  <a:pt x="10" y="372"/>
                </a:lnTo>
                <a:lnTo>
                  <a:pt x="18" y="366"/>
                </a:lnTo>
                <a:lnTo>
                  <a:pt x="20" y="364"/>
                </a:lnTo>
                <a:lnTo>
                  <a:pt x="52" y="360"/>
                </a:lnTo>
                <a:lnTo>
                  <a:pt x="74" y="350"/>
                </a:lnTo>
                <a:lnTo>
                  <a:pt x="82" y="362"/>
                </a:lnTo>
                <a:lnTo>
                  <a:pt x="84" y="362"/>
                </a:lnTo>
                <a:lnTo>
                  <a:pt x="74" y="378"/>
                </a:lnTo>
                <a:lnTo>
                  <a:pt x="84" y="388"/>
                </a:lnTo>
                <a:lnTo>
                  <a:pt x="84" y="390"/>
                </a:lnTo>
                <a:lnTo>
                  <a:pt x="84" y="392"/>
                </a:lnTo>
                <a:lnTo>
                  <a:pt x="76" y="426"/>
                </a:lnTo>
                <a:lnTo>
                  <a:pt x="98" y="440"/>
                </a:lnTo>
                <a:lnTo>
                  <a:pt x="136" y="442"/>
                </a:lnTo>
                <a:lnTo>
                  <a:pt x="130" y="450"/>
                </a:lnTo>
                <a:lnTo>
                  <a:pt x="104" y="486"/>
                </a:lnTo>
                <a:lnTo>
                  <a:pt x="98" y="496"/>
                </a:lnTo>
                <a:lnTo>
                  <a:pt x="96" y="502"/>
                </a:lnTo>
                <a:lnTo>
                  <a:pt x="110" y="506"/>
                </a:lnTo>
                <a:lnTo>
                  <a:pt x="122" y="508"/>
                </a:lnTo>
                <a:lnTo>
                  <a:pt x="132" y="510"/>
                </a:lnTo>
                <a:lnTo>
                  <a:pt x="140" y="516"/>
                </a:lnTo>
                <a:lnTo>
                  <a:pt x="144" y="520"/>
                </a:lnTo>
                <a:lnTo>
                  <a:pt x="152" y="534"/>
                </a:lnTo>
                <a:lnTo>
                  <a:pt x="158" y="550"/>
                </a:lnTo>
                <a:lnTo>
                  <a:pt x="180" y="562"/>
                </a:lnTo>
                <a:lnTo>
                  <a:pt x="192" y="564"/>
                </a:lnTo>
                <a:lnTo>
                  <a:pt x="220" y="540"/>
                </a:lnTo>
                <a:lnTo>
                  <a:pt x="236" y="562"/>
                </a:lnTo>
                <a:lnTo>
                  <a:pt x="236" y="564"/>
                </a:lnTo>
                <a:lnTo>
                  <a:pt x="240" y="584"/>
                </a:lnTo>
                <a:lnTo>
                  <a:pt x="252" y="586"/>
                </a:lnTo>
                <a:lnTo>
                  <a:pt x="272" y="592"/>
                </a:lnTo>
                <a:lnTo>
                  <a:pt x="276" y="592"/>
                </a:lnTo>
                <a:lnTo>
                  <a:pt x="276" y="590"/>
                </a:lnTo>
                <a:lnTo>
                  <a:pt x="272" y="570"/>
                </a:lnTo>
                <a:lnTo>
                  <a:pt x="272" y="568"/>
                </a:lnTo>
                <a:lnTo>
                  <a:pt x="262" y="522"/>
                </a:lnTo>
                <a:lnTo>
                  <a:pt x="262" y="520"/>
                </a:lnTo>
                <a:lnTo>
                  <a:pt x="268" y="488"/>
                </a:lnTo>
                <a:lnTo>
                  <a:pt x="270" y="488"/>
                </a:lnTo>
                <a:lnTo>
                  <a:pt x="272" y="488"/>
                </a:lnTo>
                <a:lnTo>
                  <a:pt x="294" y="490"/>
                </a:lnTo>
                <a:lnTo>
                  <a:pt x="320" y="470"/>
                </a:lnTo>
                <a:lnTo>
                  <a:pt x="324" y="472"/>
                </a:lnTo>
                <a:lnTo>
                  <a:pt x="342" y="486"/>
                </a:lnTo>
                <a:lnTo>
                  <a:pt x="352" y="498"/>
                </a:lnTo>
                <a:lnTo>
                  <a:pt x="362" y="490"/>
                </a:lnTo>
                <a:lnTo>
                  <a:pt x="378" y="474"/>
                </a:lnTo>
                <a:lnTo>
                  <a:pt x="378" y="472"/>
                </a:lnTo>
                <a:lnTo>
                  <a:pt x="380" y="472"/>
                </a:lnTo>
                <a:lnTo>
                  <a:pt x="420" y="482"/>
                </a:lnTo>
                <a:lnTo>
                  <a:pt x="438" y="468"/>
                </a:lnTo>
                <a:lnTo>
                  <a:pt x="438" y="466"/>
                </a:lnTo>
                <a:lnTo>
                  <a:pt x="440" y="466"/>
                </a:lnTo>
                <a:lnTo>
                  <a:pt x="458" y="470"/>
                </a:lnTo>
                <a:lnTo>
                  <a:pt x="512" y="422"/>
                </a:lnTo>
                <a:lnTo>
                  <a:pt x="528" y="426"/>
                </a:lnTo>
                <a:lnTo>
                  <a:pt x="530" y="428"/>
                </a:lnTo>
                <a:lnTo>
                  <a:pt x="532" y="428"/>
                </a:lnTo>
                <a:lnTo>
                  <a:pt x="536" y="436"/>
                </a:lnTo>
                <a:lnTo>
                  <a:pt x="540" y="432"/>
                </a:lnTo>
                <a:lnTo>
                  <a:pt x="540" y="430"/>
                </a:lnTo>
                <a:lnTo>
                  <a:pt x="556" y="422"/>
                </a:lnTo>
                <a:lnTo>
                  <a:pt x="568" y="410"/>
                </a:lnTo>
                <a:lnTo>
                  <a:pt x="566" y="386"/>
                </a:lnTo>
                <a:lnTo>
                  <a:pt x="564" y="382"/>
                </a:lnTo>
                <a:lnTo>
                  <a:pt x="548" y="388"/>
                </a:lnTo>
                <a:lnTo>
                  <a:pt x="542" y="392"/>
                </a:lnTo>
                <a:lnTo>
                  <a:pt x="534" y="392"/>
                </a:lnTo>
                <a:lnTo>
                  <a:pt x="516" y="392"/>
                </a:lnTo>
                <a:lnTo>
                  <a:pt x="510" y="390"/>
                </a:lnTo>
                <a:lnTo>
                  <a:pt x="504" y="386"/>
                </a:lnTo>
                <a:lnTo>
                  <a:pt x="504" y="360"/>
                </a:lnTo>
                <a:lnTo>
                  <a:pt x="496" y="358"/>
                </a:lnTo>
                <a:lnTo>
                  <a:pt x="492" y="356"/>
                </a:lnTo>
                <a:lnTo>
                  <a:pt x="488" y="358"/>
                </a:lnTo>
                <a:lnTo>
                  <a:pt x="484" y="360"/>
                </a:lnTo>
                <a:lnTo>
                  <a:pt x="472" y="364"/>
                </a:lnTo>
                <a:lnTo>
                  <a:pt x="468" y="364"/>
                </a:lnTo>
                <a:lnTo>
                  <a:pt x="468" y="362"/>
                </a:lnTo>
                <a:lnTo>
                  <a:pt x="462" y="350"/>
                </a:lnTo>
                <a:lnTo>
                  <a:pt x="460" y="340"/>
                </a:lnTo>
                <a:lnTo>
                  <a:pt x="468" y="310"/>
                </a:lnTo>
                <a:lnTo>
                  <a:pt x="468" y="308"/>
                </a:lnTo>
                <a:lnTo>
                  <a:pt x="476" y="294"/>
                </a:lnTo>
                <a:lnTo>
                  <a:pt x="452" y="274"/>
                </a:lnTo>
                <a:lnTo>
                  <a:pt x="452" y="272"/>
                </a:lnTo>
                <a:lnTo>
                  <a:pt x="452" y="248"/>
                </a:lnTo>
                <a:lnTo>
                  <a:pt x="464" y="212"/>
                </a:lnTo>
                <a:lnTo>
                  <a:pt x="456" y="192"/>
                </a:lnTo>
                <a:lnTo>
                  <a:pt x="450" y="190"/>
                </a:lnTo>
                <a:lnTo>
                  <a:pt x="440" y="190"/>
                </a:lnTo>
                <a:lnTo>
                  <a:pt x="432" y="204"/>
                </a:lnTo>
                <a:lnTo>
                  <a:pt x="420" y="196"/>
                </a:lnTo>
                <a:lnTo>
                  <a:pt x="410" y="190"/>
                </a:lnTo>
                <a:lnTo>
                  <a:pt x="400" y="168"/>
                </a:lnTo>
                <a:lnTo>
                  <a:pt x="398" y="152"/>
                </a:lnTo>
                <a:lnTo>
                  <a:pt x="398" y="150"/>
                </a:lnTo>
                <a:lnTo>
                  <a:pt x="396" y="148"/>
                </a:lnTo>
                <a:lnTo>
                  <a:pt x="400" y="148"/>
                </a:lnTo>
                <a:lnTo>
                  <a:pt x="410" y="132"/>
                </a:lnTo>
                <a:lnTo>
                  <a:pt x="412" y="132"/>
                </a:lnTo>
                <a:lnTo>
                  <a:pt x="420" y="130"/>
                </a:lnTo>
                <a:lnTo>
                  <a:pt x="430" y="128"/>
                </a:lnTo>
                <a:lnTo>
                  <a:pt x="472" y="126"/>
                </a:lnTo>
                <a:lnTo>
                  <a:pt x="478" y="128"/>
                </a:lnTo>
                <a:lnTo>
                  <a:pt x="480" y="128"/>
                </a:lnTo>
                <a:lnTo>
                  <a:pt x="486" y="132"/>
                </a:lnTo>
                <a:lnTo>
                  <a:pt x="496" y="126"/>
                </a:lnTo>
                <a:lnTo>
                  <a:pt x="506" y="120"/>
                </a:lnTo>
                <a:lnTo>
                  <a:pt x="512" y="112"/>
                </a:lnTo>
                <a:lnTo>
                  <a:pt x="512" y="108"/>
                </a:lnTo>
                <a:lnTo>
                  <a:pt x="512" y="90"/>
                </a:lnTo>
                <a:lnTo>
                  <a:pt x="502" y="88"/>
                </a:lnTo>
                <a:lnTo>
                  <a:pt x="486" y="94"/>
                </a:lnTo>
                <a:lnTo>
                  <a:pt x="478" y="100"/>
                </a:lnTo>
                <a:lnTo>
                  <a:pt x="474" y="102"/>
                </a:lnTo>
                <a:lnTo>
                  <a:pt x="470" y="104"/>
                </a:lnTo>
                <a:lnTo>
                  <a:pt x="466" y="102"/>
                </a:lnTo>
                <a:lnTo>
                  <a:pt x="462" y="100"/>
                </a:lnTo>
                <a:lnTo>
                  <a:pt x="454" y="90"/>
                </a:lnTo>
                <a:lnTo>
                  <a:pt x="454" y="88"/>
                </a:lnTo>
                <a:lnTo>
                  <a:pt x="452" y="78"/>
                </a:lnTo>
                <a:lnTo>
                  <a:pt x="452" y="76"/>
                </a:lnTo>
                <a:lnTo>
                  <a:pt x="454" y="66"/>
                </a:lnTo>
                <a:lnTo>
                  <a:pt x="444" y="44"/>
                </a:lnTo>
                <a:lnTo>
                  <a:pt x="428" y="48"/>
                </a:lnTo>
                <a:lnTo>
                  <a:pt x="420" y="56"/>
                </a:lnTo>
                <a:lnTo>
                  <a:pt x="424" y="80"/>
                </a:lnTo>
                <a:lnTo>
                  <a:pt x="396" y="68"/>
                </a:lnTo>
                <a:lnTo>
                  <a:pt x="404" y="82"/>
                </a:lnTo>
                <a:lnTo>
                  <a:pt x="404" y="84"/>
                </a:lnTo>
                <a:lnTo>
                  <a:pt x="402" y="100"/>
                </a:lnTo>
                <a:lnTo>
                  <a:pt x="402" y="102"/>
                </a:lnTo>
                <a:lnTo>
                  <a:pt x="400" y="102"/>
                </a:lnTo>
                <a:lnTo>
                  <a:pt x="386" y="124"/>
                </a:lnTo>
                <a:lnTo>
                  <a:pt x="360" y="138"/>
                </a:lnTo>
                <a:lnTo>
                  <a:pt x="358" y="152"/>
                </a:lnTo>
                <a:lnTo>
                  <a:pt x="360" y="160"/>
                </a:lnTo>
                <a:lnTo>
                  <a:pt x="364" y="170"/>
                </a:lnTo>
                <a:lnTo>
                  <a:pt x="366" y="170"/>
                </a:lnTo>
                <a:lnTo>
                  <a:pt x="366" y="172"/>
                </a:lnTo>
                <a:lnTo>
                  <a:pt x="368" y="192"/>
                </a:lnTo>
                <a:lnTo>
                  <a:pt x="368" y="194"/>
                </a:lnTo>
                <a:lnTo>
                  <a:pt x="366" y="196"/>
                </a:lnTo>
                <a:lnTo>
                  <a:pt x="356" y="208"/>
                </a:lnTo>
                <a:lnTo>
                  <a:pt x="348" y="214"/>
                </a:lnTo>
                <a:lnTo>
                  <a:pt x="346" y="214"/>
                </a:lnTo>
                <a:lnTo>
                  <a:pt x="344" y="214"/>
                </a:lnTo>
                <a:lnTo>
                  <a:pt x="326" y="210"/>
                </a:lnTo>
                <a:lnTo>
                  <a:pt x="322" y="210"/>
                </a:lnTo>
                <a:lnTo>
                  <a:pt x="316" y="214"/>
                </a:lnTo>
                <a:lnTo>
                  <a:pt x="308" y="224"/>
                </a:lnTo>
                <a:lnTo>
                  <a:pt x="300" y="232"/>
                </a:lnTo>
                <a:lnTo>
                  <a:pt x="298" y="236"/>
                </a:lnTo>
                <a:lnTo>
                  <a:pt x="294" y="238"/>
                </a:lnTo>
                <a:lnTo>
                  <a:pt x="288" y="240"/>
                </a:lnTo>
                <a:lnTo>
                  <a:pt x="282" y="238"/>
                </a:lnTo>
                <a:lnTo>
                  <a:pt x="280" y="238"/>
                </a:lnTo>
                <a:lnTo>
                  <a:pt x="278" y="234"/>
                </a:lnTo>
                <a:lnTo>
                  <a:pt x="276" y="230"/>
                </a:lnTo>
                <a:lnTo>
                  <a:pt x="276" y="224"/>
                </a:lnTo>
                <a:lnTo>
                  <a:pt x="276" y="220"/>
                </a:lnTo>
                <a:lnTo>
                  <a:pt x="276" y="214"/>
                </a:lnTo>
                <a:lnTo>
                  <a:pt x="272" y="218"/>
                </a:lnTo>
                <a:lnTo>
                  <a:pt x="270" y="220"/>
                </a:lnTo>
                <a:lnTo>
                  <a:pt x="264" y="222"/>
                </a:lnTo>
                <a:lnTo>
                  <a:pt x="260" y="218"/>
                </a:lnTo>
                <a:lnTo>
                  <a:pt x="258" y="212"/>
                </a:lnTo>
                <a:lnTo>
                  <a:pt x="256" y="192"/>
                </a:lnTo>
                <a:lnTo>
                  <a:pt x="252" y="176"/>
                </a:lnTo>
                <a:lnTo>
                  <a:pt x="244" y="168"/>
                </a:lnTo>
                <a:lnTo>
                  <a:pt x="244" y="166"/>
                </a:lnTo>
                <a:lnTo>
                  <a:pt x="226" y="128"/>
                </a:lnTo>
                <a:lnTo>
                  <a:pt x="220" y="116"/>
                </a:lnTo>
                <a:lnTo>
                  <a:pt x="220" y="114"/>
                </a:lnTo>
                <a:lnTo>
                  <a:pt x="216" y="94"/>
                </a:lnTo>
                <a:lnTo>
                  <a:pt x="214" y="90"/>
                </a:lnTo>
                <a:lnTo>
                  <a:pt x="212" y="92"/>
                </a:lnTo>
                <a:lnTo>
                  <a:pt x="204" y="100"/>
                </a:lnTo>
                <a:lnTo>
                  <a:pt x="200" y="104"/>
                </a:lnTo>
                <a:lnTo>
                  <a:pt x="196" y="102"/>
                </a:lnTo>
                <a:lnTo>
                  <a:pt x="188" y="96"/>
                </a:lnTo>
                <a:lnTo>
                  <a:pt x="176" y="90"/>
                </a:lnTo>
                <a:lnTo>
                  <a:pt x="174" y="88"/>
                </a:lnTo>
                <a:lnTo>
                  <a:pt x="172" y="88"/>
                </a:lnTo>
                <a:lnTo>
                  <a:pt x="172" y="86"/>
                </a:lnTo>
                <a:lnTo>
                  <a:pt x="172" y="70"/>
                </a:lnTo>
                <a:lnTo>
                  <a:pt x="168" y="58"/>
                </a:lnTo>
                <a:lnTo>
                  <a:pt x="162" y="42"/>
                </a:lnTo>
                <a:lnTo>
                  <a:pt x="156" y="42"/>
                </a:lnTo>
                <a:lnTo>
                  <a:pt x="156" y="50"/>
                </a:lnTo>
                <a:lnTo>
                  <a:pt x="154" y="58"/>
                </a:lnTo>
                <a:lnTo>
                  <a:pt x="150" y="64"/>
                </a:lnTo>
                <a:lnTo>
                  <a:pt x="144" y="70"/>
                </a:lnTo>
                <a:lnTo>
                  <a:pt x="142" y="78"/>
                </a:lnTo>
                <a:lnTo>
                  <a:pt x="138" y="82"/>
                </a:lnTo>
                <a:lnTo>
                  <a:pt x="134" y="86"/>
                </a:lnTo>
                <a:lnTo>
                  <a:pt x="130" y="86"/>
                </a:lnTo>
                <a:lnTo>
                  <a:pt x="128" y="86"/>
                </a:lnTo>
                <a:lnTo>
                  <a:pt x="124" y="84"/>
                </a:lnTo>
                <a:lnTo>
                  <a:pt x="122" y="84"/>
                </a:lnTo>
                <a:lnTo>
                  <a:pt x="118" y="82"/>
                </a:lnTo>
                <a:lnTo>
                  <a:pt x="118" y="78"/>
                </a:lnTo>
                <a:lnTo>
                  <a:pt x="116" y="66"/>
                </a:lnTo>
                <a:lnTo>
                  <a:pt x="116" y="62"/>
                </a:lnTo>
                <a:lnTo>
                  <a:pt x="106" y="56"/>
                </a:lnTo>
                <a:lnTo>
                  <a:pt x="104" y="54"/>
                </a:lnTo>
                <a:lnTo>
                  <a:pt x="102" y="50"/>
                </a:lnTo>
                <a:lnTo>
                  <a:pt x="100" y="42"/>
                </a:lnTo>
                <a:lnTo>
                  <a:pt x="104" y="6"/>
                </a:lnTo>
                <a:lnTo>
                  <a:pt x="102" y="0"/>
                </a:lnTo>
                <a:lnTo>
                  <a:pt x="88" y="14"/>
                </a:lnTo>
                <a:lnTo>
                  <a:pt x="80" y="20"/>
                </a:lnTo>
                <a:lnTo>
                  <a:pt x="78" y="26"/>
                </a:lnTo>
                <a:lnTo>
                  <a:pt x="82" y="36"/>
                </a:lnTo>
                <a:lnTo>
                  <a:pt x="82" y="44"/>
                </a:lnTo>
                <a:lnTo>
                  <a:pt x="82" y="48"/>
                </a:lnTo>
                <a:lnTo>
                  <a:pt x="80" y="54"/>
                </a:lnTo>
                <a:lnTo>
                  <a:pt x="76" y="58"/>
                </a:lnTo>
                <a:lnTo>
                  <a:pt x="72" y="60"/>
                </a:lnTo>
                <a:lnTo>
                  <a:pt x="56" y="66"/>
                </a:lnTo>
                <a:lnTo>
                  <a:pt x="52" y="68"/>
                </a:lnTo>
                <a:lnTo>
                  <a:pt x="52" y="74"/>
                </a:lnTo>
                <a:lnTo>
                  <a:pt x="52" y="96"/>
                </a:lnTo>
                <a:lnTo>
                  <a:pt x="54" y="104"/>
                </a:lnTo>
                <a:lnTo>
                  <a:pt x="54" y="106"/>
                </a:lnTo>
                <a:lnTo>
                  <a:pt x="56" y="108"/>
                </a:lnTo>
                <a:lnTo>
                  <a:pt x="64" y="108"/>
                </a:lnTo>
                <a:lnTo>
                  <a:pt x="68" y="108"/>
                </a:lnTo>
                <a:lnTo>
                  <a:pt x="72" y="106"/>
                </a:lnTo>
                <a:lnTo>
                  <a:pt x="76" y="104"/>
                </a:lnTo>
                <a:lnTo>
                  <a:pt x="92" y="138"/>
                </a:lnTo>
                <a:lnTo>
                  <a:pt x="92" y="140"/>
                </a:lnTo>
                <a:lnTo>
                  <a:pt x="88" y="184"/>
                </a:lnTo>
                <a:lnTo>
                  <a:pt x="82" y="216"/>
                </a:lnTo>
                <a:lnTo>
                  <a:pt x="78" y="238"/>
                </a:lnTo>
                <a:lnTo>
                  <a:pt x="72" y="250"/>
                </a:lnTo>
                <a:lnTo>
                  <a:pt x="68" y="254"/>
                </a:lnTo>
                <a:lnTo>
                  <a:pt x="62" y="256"/>
                </a:lnTo>
                <a:lnTo>
                  <a:pt x="54" y="254"/>
                </a:lnTo>
                <a:lnTo>
                  <a:pt x="48" y="252"/>
                </a:lnTo>
                <a:lnTo>
                  <a:pt x="22" y="298"/>
                </a:lnTo>
                <a:lnTo>
                  <a:pt x="12" y="312"/>
                </a:lnTo>
                <a:lnTo>
                  <a:pt x="6" y="318"/>
                </a:lnTo>
                <a:lnTo>
                  <a:pt x="8" y="318"/>
                </a:lnTo>
                <a:lnTo>
                  <a:pt x="6" y="320"/>
                </a:lnTo>
                <a:lnTo>
                  <a:pt x="4" y="326"/>
                </a:lnTo>
                <a:lnTo>
                  <a:pt x="4" y="348"/>
                </a:lnTo>
                <a:lnTo>
                  <a:pt x="8" y="352"/>
                </a:lnTo>
                <a:lnTo>
                  <a:pt x="10" y="352"/>
                </a:lnTo>
                <a:lnTo>
                  <a:pt x="12" y="354"/>
                </a:lnTo>
                <a:lnTo>
                  <a:pt x="4" y="364"/>
                </a:lnTo>
                <a:close/>
              </a:path>
            </a:pathLst>
          </a:custGeom>
          <a:solidFill>
            <a:schemeClr val="accent2">
              <a:alpha val="70000"/>
            </a:schemeClr>
          </a:solidFill>
          <a:ln>
            <a:noFill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13" name="贵州"/>
          <p:cNvSpPr>
            <a:spLocks/>
          </p:cNvSpPr>
          <p:nvPr/>
        </p:nvSpPr>
        <p:spPr bwMode="auto">
          <a:xfrm>
            <a:off x="4400550" y="4879975"/>
            <a:ext cx="566738" cy="490538"/>
          </a:xfrm>
          <a:custGeom>
            <a:avLst/>
            <a:gdLst>
              <a:gd name="T0" fmla="*/ 2147483646 w 384"/>
              <a:gd name="T1" fmla="*/ 2147483646 h 332"/>
              <a:gd name="T2" fmla="*/ 2147483646 w 384"/>
              <a:gd name="T3" fmla="*/ 2147483646 h 332"/>
              <a:gd name="T4" fmla="*/ 2147483646 w 384"/>
              <a:gd name="T5" fmla="*/ 2147483646 h 332"/>
              <a:gd name="T6" fmla="*/ 2147483646 w 384"/>
              <a:gd name="T7" fmla="*/ 2147483646 h 332"/>
              <a:gd name="T8" fmla="*/ 2147483646 w 384"/>
              <a:gd name="T9" fmla="*/ 2147483646 h 332"/>
              <a:gd name="T10" fmla="*/ 2147483646 w 384"/>
              <a:gd name="T11" fmla="*/ 2147483646 h 332"/>
              <a:gd name="T12" fmla="*/ 2147483646 w 384"/>
              <a:gd name="T13" fmla="*/ 2147483646 h 332"/>
              <a:gd name="T14" fmla="*/ 2147483646 w 384"/>
              <a:gd name="T15" fmla="*/ 2147483646 h 332"/>
              <a:gd name="T16" fmla="*/ 2147483646 w 384"/>
              <a:gd name="T17" fmla="*/ 2147483646 h 332"/>
              <a:gd name="T18" fmla="*/ 2147483646 w 384"/>
              <a:gd name="T19" fmla="*/ 2147483646 h 332"/>
              <a:gd name="T20" fmla="*/ 2147483646 w 384"/>
              <a:gd name="T21" fmla="*/ 2147483646 h 332"/>
              <a:gd name="T22" fmla="*/ 2147483646 w 384"/>
              <a:gd name="T23" fmla="*/ 2147483646 h 332"/>
              <a:gd name="T24" fmla="*/ 2147483646 w 384"/>
              <a:gd name="T25" fmla="*/ 2147483646 h 332"/>
              <a:gd name="T26" fmla="*/ 2147483646 w 384"/>
              <a:gd name="T27" fmla="*/ 2147483646 h 332"/>
              <a:gd name="T28" fmla="*/ 2147483646 w 384"/>
              <a:gd name="T29" fmla="*/ 2147483646 h 332"/>
              <a:gd name="T30" fmla="*/ 2147483646 w 384"/>
              <a:gd name="T31" fmla="*/ 2147483646 h 332"/>
              <a:gd name="T32" fmla="*/ 2147483646 w 384"/>
              <a:gd name="T33" fmla="*/ 2147483646 h 332"/>
              <a:gd name="T34" fmla="*/ 2147483646 w 384"/>
              <a:gd name="T35" fmla="*/ 2147483646 h 332"/>
              <a:gd name="T36" fmla="*/ 2147483646 w 384"/>
              <a:gd name="T37" fmla="*/ 2147483646 h 332"/>
              <a:gd name="T38" fmla="*/ 2147483646 w 384"/>
              <a:gd name="T39" fmla="*/ 2147483646 h 332"/>
              <a:gd name="T40" fmla="*/ 2147483646 w 384"/>
              <a:gd name="T41" fmla="*/ 2147483646 h 332"/>
              <a:gd name="T42" fmla="*/ 0 w 384"/>
              <a:gd name="T43" fmla="*/ 2147483646 h 332"/>
              <a:gd name="T44" fmla="*/ 2147483646 w 384"/>
              <a:gd name="T45" fmla="*/ 2147483646 h 332"/>
              <a:gd name="T46" fmla="*/ 2147483646 w 384"/>
              <a:gd name="T47" fmla="*/ 2147483646 h 332"/>
              <a:gd name="T48" fmla="*/ 2147483646 w 384"/>
              <a:gd name="T49" fmla="*/ 2147483646 h 332"/>
              <a:gd name="T50" fmla="*/ 2147483646 w 384"/>
              <a:gd name="T51" fmla="*/ 2147483646 h 332"/>
              <a:gd name="T52" fmla="*/ 2147483646 w 384"/>
              <a:gd name="T53" fmla="*/ 2147483646 h 332"/>
              <a:gd name="T54" fmla="*/ 2147483646 w 384"/>
              <a:gd name="T55" fmla="*/ 2147483646 h 332"/>
              <a:gd name="T56" fmla="*/ 2147483646 w 384"/>
              <a:gd name="T57" fmla="*/ 2147483646 h 332"/>
              <a:gd name="T58" fmla="*/ 2147483646 w 384"/>
              <a:gd name="T59" fmla="*/ 2147483646 h 332"/>
              <a:gd name="T60" fmla="*/ 2147483646 w 384"/>
              <a:gd name="T61" fmla="*/ 2147483646 h 332"/>
              <a:gd name="T62" fmla="*/ 2147483646 w 384"/>
              <a:gd name="T63" fmla="*/ 2147483646 h 332"/>
              <a:gd name="T64" fmla="*/ 2147483646 w 384"/>
              <a:gd name="T65" fmla="*/ 2147483646 h 332"/>
              <a:gd name="T66" fmla="*/ 2147483646 w 384"/>
              <a:gd name="T67" fmla="*/ 2147483646 h 332"/>
              <a:gd name="T68" fmla="*/ 2147483646 w 384"/>
              <a:gd name="T69" fmla="*/ 2147483646 h 332"/>
              <a:gd name="T70" fmla="*/ 2147483646 w 384"/>
              <a:gd name="T71" fmla="*/ 2147483646 h 332"/>
              <a:gd name="T72" fmla="*/ 2147483646 w 384"/>
              <a:gd name="T73" fmla="*/ 2147483646 h 332"/>
              <a:gd name="T74" fmla="*/ 2147483646 w 384"/>
              <a:gd name="T75" fmla="*/ 2147483646 h 332"/>
              <a:gd name="T76" fmla="*/ 2147483646 w 384"/>
              <a:gd name="T77" fmla="*/ 2147483646 h 332"/>
              <a:gd name="T78" fmla="*/ 2147483646 w 384"/>
              <a:gd name="T79" fmla="*/ 2147483646 h 332"/>
              <a:gd name="T80" fmla="*/ 2147483646 w 384"/>
              <a:gd name="T81" fmla="*/ 2147483646 h 332"/>
              <a:gd name="T82" fmla="*/ 2147483646 w 384"/>
              <a:gd name="T83" fmla="*/ 2147483646 h 332"/>
              <a:gd name="T84" fmla="*/ 2147483646 w 384"/>
              <a:gd name="T85" fmla="*/ 2147483646 h 332"/>
              <a:gd name="T86" fmla="*/ 2147483646 w 384"/>
              <a:gd name="T87" fmla="*/ 2147483646 h 332"/>
              <a:gd name="T88" fmla="*/ 2147483646 w 384"/>
              <a:gd name="T89" fmla="*/ 2147483646 h 332"/>
              <a:gd name="T90" fmla="*/ 2147483646 w 384"/>
              <a:gd name="T91" fmla="*/ 2147483646 h 332"/>
              <a:gd name="T92" fmla="*/ 2147483646 w 384"/>
              <a:gd name="T93" fmla="*/ 2147483646 h 332"/>
              <a:gd name="T94" fmla="*/ 2147483646 w 384"/>
              <a:gd name="T95" fmla="*/ 2147483646 h 332"/>
              <a:gd name="T96" fmla="*/ 2147483646 w 384"/>
              <a:gd name="T97" fmla="*/ 2147483646 h 332"/>
              <a:gd name="T98" fmla="*/ 2147483646 w 384"/>
              <a:gd name="T99" fmla="*/ 2147483646 h 332"/>
              <a:gd name="T100" fmla="*/ 2147483646 w 384"/>
              <a:gd name="T101" fmla="*/ 2147483646 h 332"/>
              <a:gd name="T102" fmla="*/ 2147483646 w 384"/>
              <a:gd name="T103" fmla="*/ 2147483646 h 332"/>
              <a:gd name="T104" fmla="*/ 2147483646 w 384"/>
              <a:gd name="T105" fmla="*/ 2147483646 h 332"/>
              <a:gd name="T106" fmla="*/ 2147483646 w 384"/>
              <a:gd name="T107" fmla="*/ 2147483646 h 332"/>
              <a:gd name="T108" fmla="*/ 2147483646 w 384"/>
              <a:gd name="T109" fmla="*/ 2147483646 h 332"/>
              <a:gd name="T110" fmla="*/ 2147483646 w 384"/>
              <a:gd name="T111" fmla="*/ 2147483646 h 332"/>
              <a:gd name="T112" fmla="*/ 2147483646 w 384"/>
              <a:gd name="T113" fmla="*/ 2147483646 h 332"/>
              <a:gd name="T114" fmla="*/ 2147483646 w 384"/>
              <a:gd name="T115" fmla="*/ 2147483646 h 332"/>
              <a:gd name="T116" fmla="*/ 2147483646 w 384"/>
              <a:gd name="T117" fmla="*/ 2147483646 h 332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0" t="0" r="r" b="b"/>
            <a:pathLst>
              <a:path w="384" h="332">
                <a:moveTo>
                  <a:pt x="300" y="6"/>
                </a:moveTo>
                <a:lnTo>
                  <a:pt x="296" y="4"/>
                </a:lnTo>
                <a:lnTo>
                  <a:pt x="288" y="8"/>
                </a:lnTo>
                <a:lnTo>
                  <a:pt x="284" y="14"/>
                </a:lnTo>
                <a:lnTo>
                  <a:pt x="280" y="22"/>
                </a:lnTo>
                <a:lnTo>
                  <a:pt x="276" y="24"/>
                </a:lnTo>
                <a:lnTo>
                  <a:pt x="272" y="26"/>
                </a:lnTo>
                <a:lnTo>
                  <a:pt x="268" y="24"/>
                </a:lnTo>
                <a:lnTo>
                  <a:pt x="264" y="20"/>
                </a:lnTo>
                <a:lnTo>
                  <a:pt x="262" y="20"/>
                </a:lnTo>
                <a:lnTo>
                  <a:pt x="260" y="12"/>
                </a:lnTo>
                <a:lnTo>
                  <a:pt x="260" y="10"/>
                </a:lnTo>
                <a:lnTo>
                  <a:pt x="258" y="0"/>
                </a:lnTo>
                <a:lnTo>
                  <a:pt x="254" y="0"/>
                </a:lnTo>
                <a:lnTo>
                  <a:pt x="252" y="0"/>
                </a:lnTo>
                <a:lnTo>
                  <a:pt x="250" y="8"/>
                </a:lnTo>
                <a:lnTo>
                  <a:pt x="250" y="20"/>
                </a:lnTo>
                <a:lnTo>
                  <a:pt x="248" y="20"/>
                </a:lnTo>
                <a:lnTo>
                  <a:pt x="240" y="34"/>
                </a:lnTo>
                <a:lnTo>
                  <a:pt x="238" y="36"/>
                </a:lnTo>
                <a:lnTo>
                  <a:pt x="236" y="36"/>
                </a:lnTo>
                <a:lnTo>
                  <a:pt x="216" y="34"/>
                </a:lnTo>
                <a:lnTo>
                  <a:pt x="216" y="36"/>
                </a:lnTo>
                <a:lnTo>
                  <a:pt x="208" y="44"/>
                </a:lnTo>
                <a:lnTo>
                  <a:pt x="212" y="50"/>
                </a:lnTo>
                <a:lnTo>
                  <a:pt x="206" y="58"/>
                </a:lnTo>
                <a:lnTo>
                  <a:pt x="188" y="58"/>
                </a:lnTo>
                <a:lnTo>
                  <a:pt x="188" y="56"/>
                </a:lnTo>
                <a:lnTo>
                  <a:pt x="188" y="54"/>
                </a:lnTo>
                <a:lnTo>
                  <a:pt x="184" y="52"/>
                </a:lnTo>
                <a:lnTo>
                  <a:pt x="182" y="58"/>
                </a:lnTo>
                <a:lnTo>
                  <a:pt x="180" y="60"/>
                </a:lnTo>
                <a:lnTo>
                  <a:pt x="168" y="60"/>
                </a:lnTo>
                <a:lnTo>
                  <a:pt x="160" y="54"/>
                </a:lnTo>
                <a:lnTo>
                  <a:pt x="160" y="52"/>
                </a:lnTo>
                <a:lnTo>
                  <a:pt x="160" y="50"/>
                </a:lnTo>
                <a:lnTo>
                  <a:pt x="146" y="48"/>
                </a:lnTo>
                <a:lnTo>
                  <a:pt x="136" y="52"/>
                </a:lnTo>
                <a:lnTo>
                  <a:pt x="132" y="56"/>
                </a:lnTo>
                <a:lnTo>
                  <a:pt x="148" y="74"/>
                </a:lnTo>
                <a:lnTo>
                  <a:pt x="168" y="80"/>
                </a:lnTo>
                <a:lnTo>
                  <a:pt x="170" y="82"/>
                </a:lnTo>
                <a:lnTo>
                  <a:pt x="180" y="92"/>
                </a:lnTo>
                <a:lnTo>
                  <a:pt x="176" y="108"/>
                </a:lnTo>
                <a:lnTo>
                  <a:pt x="176" y="110"/>
                </a:lnTo>
                <a:lnTo>
                  <a:pt x="162" y="120"/>
                </a:lnTo>
                <a:lnTo>
                  <a:pt x="162" y="122"/>
                </a:lnTo>
                <a:lnTo>
                  <a:pt x="160" y="122"/>
                </a:lnTo>
                <a:lnTo>
                  <a:pt x="138" y="128"/>
                </a:lnTo>
                <a:lnTo>
                  <a:pt x="124" y="130"/>
                </a:lnTo>
                <a:lnTo>
                  <a:pt x="114" y="126"/>
                </a:lnTo>
                <a:lnTo>
                  <a:pt x="110" y="126"/>
                </a:lnTo>
                <a:lnTo>
                  <a:pt x="104" y="134"/>
                </a:lnTo>
                <a:lnTo>
                  <a:pt x="94" y="142"/>
                </a:lnTo>
                <a:lnTo>
                  <a:pt x="92" y="142"/>
                </a:lnTo>
                <a:lnTo>
                  <a:pt x="78" y="148"/>
                </a:lnTo>
                <a:lnTo>
                  <a:pt x="60" y="142"/>
                </a:lnTo>
                <a:lnTo>
                  <a:pt x="24" y="144"/>
                </a:lnTo>
                <a:lnTo>
                  <a:pt x="16" y="146"/>
                </a:lnTo>
                <a:lnTo>
                  <a:pt x="16" y="148"/>
                </a:lnTo>
                <a:lnTo>
                  <a:pt x="8" y="148"/>
                </a:lnTo>
                <a:lnTo>
                  <a:pt x="0" y="160"/>
                </a:lnTo>
                <a:lnTo>
                  <a:pt x="0" y="172"/>
                </a:lnTo>
                <a:lnTo>
                  <a:pt x="8" y="192"/>
                </a:lnTo>
                <a:lnTo>
                  <a:pt x="18" y="196"/>
                </a:lnTo>
                <a:lnTo>
                  <a:pt x="22" y="200"/>
                </a:lnTo>
                <a:lnTo>
                  <a:pt x="28" y="192"/>
                </a:lnTo>
                <a:lnTo>
                  <a:pt x="28" y="190"/>
                </a:lnTo>
                <a:lnTo>
                  <a:pt x="30" y="190"/>
                </a:lnTo>
                <a:lnTo>
                  <a:pt x="42" y="188"/>
                </a:lnTo>
                <a:lnTo>
                  <a:pt x="44" y="188"/>
                </a:lnTo>
                <a:lnTo>
                  <a:pt x="56" y="192"/>
                </a:lnTo>
                <a:lnTo>
                  <a:pt x="68" y="220"/>
                </a:lnTo>
                <a:lnTo>
                  <a:pt x="66" y="220"/>
                </a:lnTo>
                <a:lnTo>
                  <a:pt x="62" y="236"/>
                </a:lnTo>
                <a:lnTo>
                  <a:pt x="58" y="244"/>
                </a:lnTo>
                <a:lnTo>
                  <a:pt x="58" y="246"/>
                </a:lnTo>
                <a:lnTo>
                  <a:pt x="52" y="260"/>
                </a:lnTo>
                <a:lnTo>
                  <a:pt x="52" y="276"/>
                </a:lnTo>
                <a:lnTo>
                  <a:pt x="62" y="286"/>
                </a:lnTo>
                <a:lnTo>
                  <a:pt x="76" y="296"/>
                </a:lnTo>
                <a:lnTo>
                  <a:pt x="76" y="298"/>
                </a:lnTo>
                <a:lnTo>
                  <a:pt x="78" y="298"/>
                </a:lnTo>
                <a:lnTo>
                  <a:pt x="68" y="320"/>
                </a:lnTo>
                <a:lnTo>
                  <a:pt x="66" y="332"/>
                </a:lnTo>
                <a:lnTo>
                  <a:pt x="68" y="330"/>
                </a:lnTo>
                <a:lnTo>
                  <a:pt x="70" y="330"/>
                </a:lnTo>
                <a:lnTo>
                  <a:pt x="78" y="326"/>
                </a:lnTo>
                <a:lnTo>
                  <a:pt x="92" y="318"/>
                </a:lnTo>
                <a:lnTo>
                  <a:pt x="108" y="320"/>
                </a:lnTo>
                <a:lnTo>
                  <a:pt x="110" y="320"/>
                </a:lnTo>
                <a:lnTo>
                  <a:pt x="134" y="330"/>
                </a:lnTo>
                <a:lnTo>
                  <a:pt x="160" y="330"/>
                </a:lnTo>
                <a:lnTo>
                  <a:pt x="168" y="320"/>
                </a:lnTo>
                <a:lnTo>
                  <a:pt x="182" y="312"/>
                </a:lnTo>
                <a:lnTo>
                  <a:pt x="196" y="302"/>
                </a:lnTo>
                <a:lnTo>
                  <a:pt x="196" y="300"/>
                </a:lnTo>
                <a:lnTo>
                  <a:pt x="206" y="298"/>
                </a:lnTo>
                <a:lnTo>
                  <a:pt x="216" y="290"/>
                </a:lnTo>
                <a:lnTo>
                  <a:pt x="228" y="274"/>
                </a:lnTo>
                <a:lnTo>
                  <a:pt x="246" y="280"/>
                </a:lnTo>
                <a:lnTo>
                  <a:pt x="248" y="280"/>
                </a:lnTo>
                <a:lnTo>
                  <a:pt x="248" y="282"/>
                </a:lnTo>
                <a:lnTo>
                  <a:pt x="252" y="290"/>
                </a:lnTo>
                <a:lnTo>
                  <a:pt x="256" y="292"/>
                </a:lnTo>
                <a:lnTo>
                  <a:pt x="266" y="292"/>
                </a:lnTo>
                <a:lnTo>
                  <a:pt x="268" y="292"/>
                </a:lnTo>
                <a:lnTo>
                  <a:pt x="274" y="292"/>
                </a:lnTo>
                <a:lnTo>
                  <a:pt x="276" y="292"/>
                </a:lnTo>
                <a:lnTo>
                  <a:pt x="276" y="294"/>
                </a:lnTo>
                <a:lnTo>
                  <a:pt x="288" y="298"/>
                </a:lnTo>
                <a:lnTo>
                  <a:pt x="292" y="298"/>
                </a:lnTo>
                <a:lnTo>
                  <a:pt x="294" y="296"/>
                </a:lnTo>
                <a:lnTo>
                  <a:pt x="296" y="290"/>
                </a:lnTo>
                <a:lnTo>
                  <a:pt x="296" y="288"/>
                </a:lnTo>
                <a:lnTo>
                  <a:pt x="302" y="284"/>
                </a:lnTo>
                <a:lnTo>
                  <a:pt x="312" y="276"/>
                </a:lnTo>
                <a:lnTo>
                  <a:pt x="314" y="276"/>
                </a:lnTo>
                <a:lnTo>
                  <a:pt x="322" y="276"/>
                </a:lnTo>
                <a:lnTo>
                  <a:pt x="324" y="268"/>
                </a:lnTo>
                <a:lnTo>
                  <a:pt x="330" y="262"/>
                </a:lnTo>
                <a:lnTo>
                  <a:pt x="336" y="258"/>
                </a:lnTo>
                <a:lnTo>
                  <a:pt x="342" y="256"/>
                </a:lnTo>
                <a:lnTo>
                  <a:pt x="346" y="252"/>
                </a:lnTo>
                <a:lnTo>
                  <a:pt x="348" y="252"/>
                </a:lnTo>
                <a:lnTo>
                  <a:pt x="352" y="248"/>
                </a:lnTo>
                <a:lnTo>
                  <a:pt x="352" y="246"/>
                </a:lnTo>
                <a:lnTo>
                  <a:pt x="354" y="246"/>
                </a:lnTo>
                <a:lnTo>
                  <a:pt x="366" y="244"/>
                </a:lnTo>
                <a:lnTo>
                  <a:pt x="374" y="244"/>
                </a:lnTo>
                <a:lnTo>
                  <a:pt x="376" y="240"/>
                </a:lnTo>
                <a:lnTo>
                  <a:pt x="380" y="236"/>
                </a:lnTo>
                <a:lnTo>
                  <a:pt x="384" y="228"/>
                </a:lnTo>
                <a:lnTo>
                  <a:pt x="382" y="228"/>
                </a:lnTo>
                <a:lnTo>
                  <a:pt x="376" y="218"/>
                </a:lnTo>
                <a:lnTo>
                  <a:pt x="372" y="206"/>
                </a:lnTo>
                <a:lnTo>
                  <a:pt x="372" y="204"/>
                </a:lnTo>
                <a:lnTo>
                  <a:pt x="376" y="188"/>
                </a:lnTo>
                <a:lnTo>
                  <a:pt x="376" y="180"/>
                </a:lnTo>
                <a:lnTo>
                  <a:pt x="380" y="174"/>
                </a:lnTo>
                <a:lnTo>
                  <a:pt x="380" y="160"/>
                </a:lnTo>
                <a:lnTo>
                  <a:pt x="378" y="158"/>
                </a:lnTo>
                <a:lnTo>
                  <a:pt x="372" y="156"/>
                </a:lnTo>
                <a:lnTo>
                  <a:pt x="348" y="166"/>
                </a:lnTo>
                <a:lnTo>
                  <a:pt x="348" y="140"/>
                </a:lnTo>
                <a:lnTo>
                  <a:pt x="350" y="136"/>
                </a:lnTo>
                <a:lnTo>
                  <a:pt x="356" y="132"/>
                </a:lnTo>
                <a:lnTo>
                  <a:pt x="372" y="120"/>
                </a:lnTo>
                <a:lnTo>
                  <a:pt x="366" y="92"/>
                </a:lnTo>
                <a:lnTo>
                  <a:pt x="366" y="84"/>
                </a:lnTo>
                <a:lnTo>
                  <a:pt x="366" y="78"/>
                </a:lnTo>
                <a:lnTo>
                  <a:pt x="368" y="74"/>
                </a:lnTo>
                <a:lnTo>
                  <a:pt x="372" y="68"/>
                </a:lnTo>
                <a:lnTo>
                  <a:pt x="372" y="64"/>
                </a:lnTo>
                <a:lnTo>
                  <a:pt x="364" y="64"/>
                </a:lnTo>
                <a:lnTo>
                  <a:pt x="360" y="64"/>
                </a:lnTo>
                <a:lnTo>
                  <a:pt x="356" y="76"/>
                </a:lnTo>
                <a:lnTo>
                  <a:pt x="352" y="80"/>
                </a:lnTo>
                <a:lnTo>
                  <a:pt x="348" y="82"/>
                </a:lnTo>
                <a:lnTo>
                  <a:pt x="346" y="82"/>
                </a:lnTo>
                <a:lnTo>
                  <a:pt x="338" y="76"/>
                </a:lnTo>
                <a:lnTo>
                  <a:pt x="336" y="76"/>
                </a:lnTo>
                <a:lnTo>
                  <a:pt x="336" y="74"/>
                </a:lnTo>
                <a:lnTo>
                  <a:pt x="334" y="68"/>
                </a:lnTo>
                <a:lnTo>
                  <a:pt x="332" y="60"/>
                </a:lnTo>
                <a:lnTo>
                  <a:pt x="332" y="64"/>
                </a:lnTo>
                <a:lnTo>
                  <a:pt x="316" y="64"/>
                </a:lnTo>
                <a:lnTo>
                  <a:pt x="316" y="60"/>
                </a:lnTo>
                <a:lnTo>
                  <a:pt x="312" y="52"/>
                </a:lnTo>
                <a:lnTo>
                  <a:pt x="312" y="40"/>
                </a:lnTo>
                <a:lnTo>
                  <a:pt x="304" y="24"/>
                </a:lnTo>
                <a:lnTo>
                  <a:pt x="304" y="12"/>
                </a:lnTo>
                <a:lnTo>
                  <a:pt x="300" y="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14" name="广西"/>
          <p:cNvSpPr>
            <a:spLocks/>
          </p:cNvSpPr>
          <p:nvPr/>
        </p:nvSpPr>
        <p:spPr bwMode="auto">
          <a:xfrm>
            <a:off x="4491038" y="5181600"/>
            <a:ext cx="741362" cy="563563"/>
          </a:xfrm>
          <a:custGeom>
            <a:avLst/>
            <a:gdLst>
              <a:gd name="T0" fmla="*/ 2147483646 w 502"/>
              <a:gd name="T1" fmla="*/ 2147483646 h 382"/>
              <a:gd name="T2" fmla="*/ 2147483646 w 502"/>
              <a:gd name="T3" fmla="*/ 2147483646 h 382"/>
              <a:gd name="T4" fmla="*/ 2147483646 w 502"/>
              <a:gd name="T5" fmla="*/ 2147483646 h 382"/>
              <a:gd name="T6" fmla="*/ 2147483646 w 502"/>
              <a:gd name="T7" fmla="*/ 2147483646 h 382"/>
              <a:gd name="T8" fmla="*/ 2147483646 w 502"/>
              <a:gd name="T9" fmla="*/ 2147483646 h 382"/>
              <a:gd name="T10" fmla="*/ 2147483646 w 502"/>
              <a:gd name="T11" fmla="*/ 2147483646 h 382"/>
              <a:gd name="T12" fmla="*/ 2147483646 w 502"/>
              <a:gd name="T13" fmla="*/ 2147483646 h 382"/>
              <a:gd name="T14" fmla="*/ 2147483646 w 502"/>
              <a:gd name="T15" fmla="*/ 2147483646 h 382"/>
              <a:gd name="T16" fmla="*/ 2147483646 w 502"/>
              <a:gd name="T17" fmla="*/ 2147483646 h 382"/>
              <a:gd name="T18" fmla="*/ 2147483646 w 502"/>
              <a:gd name="T19" fmla="*/ 2147483646 h 382"/>
              <a:gd name="T20" fmla="*/ 2147483646 w 502"/>
              <a:gd name="T21" fmla="*/ 2147483646 h 382"/>
              <a:gd name="T22" fmla="*/ 2147483646 w 502"/>
              <a:gd name="T23" fmla="*/ 2147483646 h 382"/>
              <a:gd name="T24" fmla="*/ 2147483646 w 502"/>
              <a:gd name="T25" fmla="*/ 2147483646 h 382"/>
              <a:gd name="T26" fmla="*/ 2147483646 w 502"/>
              <a:gd name="T27" fmla="*/ 2147483646 h 382"/>
              <a:gd name="T28" fmla="*/ 2147483646 w 502"/>
              <a:gd name="T29" fmla="*/ 2147483646 h 382"/>
              <a:gd name="T30" fmla="*/ 2147483646 w 502"/>
              <a:gd name="T31" fmla="*/ 2147483646 h 382"/>
              <a:gd name="T32" fmla="*/ 2147483646 w 502"/>
              <a:gd name="T33" fmla="*/ 2147483646 h 382"/>
              <a:gd name="T34" fmla="*/ 2147483646 w 502"/>
              <a:gd name="T35" fmla="*/ 2147483646 h 382"/>
              <a:gd name="T36" fmla="*/ 2147483646 w 502"/>
              <a:gd name="T37" fmla="*/ 2147483646 h 382"/>
              <a:gd name="T38" fmla="*/ 2147483646 w 502"/>
              <a:gd name="T39" fmla="*/ 2147483646 h 382"/>
              <a:gd name="T40" fmla="*/ 2147483646 w 502"/>
              <a:gd name="T41" fmla="*/ 2147483646 h 382"/>
              <a:gd name="T42" fmla="*/ 2147483646 w 502"/>
              <a:gd name="T43" fmla="*/ 2147483646 h 382"/>
              <a:gd name="T44" fmla="*/ 2147483646 w 502"/>
              <a:gd name="T45" fmla="*/ 2147483646 h 382"/>
              <a:gd name="T46" fmla="*/ 2147483646 w 502"/>
              <a:gd name="T47" fmla="*/ 2147483646 h 382"/>
              <a:gd name="T48" fmla="*/ 2147483646 w 502"/>
              <a:gd name="T49" fmla="*/ 2147483646 h 382"/>
              <a:gd name="T50" fmla="*/ 2147483646 w 502"/>
              <a:gd name="T51" fmla="*/ 2147483646 h 382"/>
              <a:gd name="T52" fmla="*/ 2147483646 w 502"/>
              <a:gd name="T53" fmla="*/ 2147483646 h 382"/>
              <a:gd name="T54" fmla="*/ 2147483646 w 502"/>
              <a:gd name="T55" fmla="*/ 2147483646 h 382"/>
              <a:gd name="T56" fmla="*/ 2147483646 w 502"/>
              <a:gd name="T57" fmla="*/ 2147483646 h 382"/>
              <a:gd name="T58" fmla="*/ 2147483646 w 502"/>
              <a:gd name="T59" fmla="*/ 2147483646 h 382"/>
              <a:gd name="T60" fmla="*/ 2147483646 w 502"/>
              <a:gd name="T61" fmla="*/ 2147483646 h 382"/>
              <a:gd name="T62" fmla="*/ 2147483646 w 502"/>
              <a:gd name="T63" fmla="*/ 2147483646 h 382"/>
              <a:gd name="T64" fmla="*/ 2147483646 w 502"/>
              <a:gd name="T65" fmla="*/ 2147483646 h 382"/>
              <a:gd name="T66" fmla="*/ 2147483646 w 502"/>
              <a:gd name="T67" fmla="*/ 2147483646 h 382"/>
              <a:gd name="T68" fmla="*/ 2147483646 w 502"/>
              <a:gd name="T69" fmla="*/ 2147483646 h 382"/>
              <a:gd name="T70" fmla="*/ 2147483646 w 502"/>
              <a:gd name="T71" fmla="*/ 2147483646 h 382"/>
              <a:gd name="T72" fmla="*/ 2147483646 w 502"/>
              <a:gd name="T73" fmla="*/ 2147483646 h 382"/>
              <a:gd name="T74" fmla="*/ 2147483646 w 502"/>
              <a:gd name="T75" fmla="*/ 2147483646 h 382"/>
              <a:gd name="T76" fmla="*/ 2147483646 w 502"/>
              <a:gd name="T77" fmla="*/ 2147483646 h 382"/>
              <a:gd name="T78" fmla="*/ 2147483646 w 502"/>
              <a:gd name="T79" fmla="*/ 2147483646 h 382"/>
              <a:gd name="T80" fmla="*/ 2147483646 w 502"/>
              <a:gd name="T81" fmla="*/ 2147483646 h 382"/>
              <a:gd name="T82" fmla="*/ 2147483646 w 502"/>
              <a:gd name="T83" fmla="*/ 2147483646 h 382"/>
              <a:gd name="T84" fmla="*/ 2147483646 w 502"/>
              <a:gd name="T85" fmla="*/ 2147483646 h 382"/>
              <a:gd name="T86" fmla="*/ 2147483646 w 502"/>
              <a:gd name="T87" fmla="*/ 2147483646 h 382"/>
              <a:gd name="T88" fmla="*/ 2147483646 w 502"/>
              <a:gd name="T89" fmla="*/ 2147483646 h 382"/>
              <a:gd name="T90" fmla="*/ 2147483646 w 502"/>
              <a:gd name="T91" fmla="*/ 2147483646 h 382"/>
              <a:gd name="T92" fmla="*/ 2147483646 w 502"/>
              <a:gd name="T93" fmla="*/ 2147483646 h 382"/>
              <a:gd name="T94" fmla="*/ 2147483646 w 502"/>
              <a:gd name="T95" fmla="*/ 2147483646 h 382"/>
              <a:gd name="T96" fmla="*/ 2147483646 w 502"/>
              <a:gd name="T97" fmla="*/ 2147483646 h 382"/>
              <a:gd name="T98" fmla="*/ 2147483646 w 502"/>
              <a:gd name="T99" fmla="*/ 2147483646 h 382"/>
              <a:gd name="T100" fmla="*/ 2147483646 w 502"/>
              <a:gd name="T101" fmla="*/ 2147483646 h 382"/>
              <a:gd name="T102" fmla="*/ 2147483646 w 502"/>
              <a:gd name="T103" fmla="*/ 2147483646 h 382"/>
              <a:gd name="T104" fmla="*/ 2147483646 w 502"/>
              <a:gd name="T105" fmla="*/ 2147483646 h 382"/>
              <a:gd name="T106" fmla="*/ 2147483646 w 502"/>
              <a:gd name="T107" fmla="*/ 2147483646 h 382"/>
              <a:gd name="T108" fmla="*/ 2147483646 w 502"/>
              <a:gd name="T109" fmla="*/ 2147483646 h 382"/>
              <a:gd name="T110" fmla="*/ 2147483646 w 502"/>
              <a:gd name="T111" fmla="*/ 2147483646 h 382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</a:gdLst>
            <a:ahLst/>
            <a:cxnLst>
              <a:cxn ang="T112">
                <a:pos x="T0" y="T1"/>
              </a:cxn>
              <a:cxn ang="T113">
                <a:pos x="T2" y="T3"/>
              </a:cxn>
              <a:cxn ang="T114">
                <a:pos x="T4" y="T5"/>
              </a:cxn>
              <a:cxn ang="T115">
                <a:pos x="T6" y="T7"/>
              </a:cxn>
              <a:cxn ang="T116">
                <a:pos x="T8" y="T9"/>
              </a:cxn>
              <a:cxn ang="T117">
                <a:pos x="T10" y="T11"/>
              </a:cxn>
              <a:cxn ang="T118">
                <a:pos x="T12" y="T13"/>
              </a:cxn>
              <a:cxn ang="T119">
                <a:pos x="T14" y="T15"/>
              </a:cxn>
              <a:cxn ang="T120">
                <a:pos x="T16" y="T17"/>
              </a:cxn>
              <a:cxn ang="T121">
                <a:pos x="T18" y="T19"/>
              </a:cxn>
              <a:cxn ang="T122">
                <a:pos x="T20" y="T21"/>
              </a:cxn>
              <a:cxn ang="T123">
                <a:pos x="T22" y="T23"/>
              </a:cxn>
              <a:cxn ang="T124">
                <a:pos x="T24" y="T25"/>
              </a:cxn>
              <a:cxn ang="T125">
                <a:pos x="T26" y="T27"/>
              </a:cxn>
              <a:cxn ang="T126">
                <a:pos x="T28" y="T29"/>
              </a:cxn>
              <a:cxn ang="T127">
                <a:pos x="T30" y="T31"/>
              </a:cxn>
              <a:cxn ang="T128">
                <a:pos x="T32" y="T33"/>
              </a:cxn>
              <a:cxn ang="T129">
                <a:pos x="T34" y="T35"/>
              </a:cxn>
              <a:cxn ang="T130">
                <a:pos x="T36" y="T37"/>
              </a:cxn>
              <a:cxn ang="T131">
                <a:pos x="T38" y="T39"/>
              </a:cxn>
              <a:cxn ang="T132">
                <a:pos x="T40" y="T41"/>
              </a:cxn>
              <a:cxn ang="T133">
                <a:pos x="T42" y="T43"/>
              </a:cxn>
              <a:cxn ang="T134">
                <a:pos x="T44" y="T45"/>
              </a:cxn>
              <a:cxn ang="T135">
                <a:pos x="T46" y="T47"/>
              </a:cxn>
              <a:cxn ang="T136">
                <a:pos x="T48" y="T49"/>
              </a:cxn>
              <a:cxn ang="T137">
                <a:pos x="T50" y="T51"/>
              </a:cxn>
              <a:cxn ang="T138">
                <a:pos x="T52" y="T53"/>
              </a:cxn>
              <a:cxn ang="T139">
                <a:pos x="T54" y="T55"/>
              </a:cxn>
              <a:cxn ang="T140">
                <a:pos x="T56" y="T57"/>
              </a:cxn>
              <a:cxn ang="T141">
                <a:pos x="T58" y="T59"/>
              </a:cxn>
              <a:cxn ang="T142">
                <a:pos x="T60" y="T61"/>
              </a:cxn>
              <a:cxn ang="T143">
                <a:pos x="T62" y="T63"/>
              </a:cxn>
              <a:cxn ang="T144">
                <a:pos x="T64" y="T65"/>
              </a:cxn>
              <a:cxn ang="T145">
                <a:pos x="T66" y="T67"/>
              </a:cxn>
              <a:cxn ang="T146">
                <a:pos x="T68" y="T69"/>
              </a:cxn>
              <a:cxn ang="T147">
                <a:pos x="T70" y="T71"/>
              </a:cxn>
              <a:cxn ang="T148">
                <a:pos x="T72" y="T73"/>
              </a:cxn>
              <a:cxn ang="T149">
                <a:pos x="T74" y="T75"/>
              </a:cxn>
              <a:cxn ang="T150">
                <a:pos x="T76" y="T77"/>
              </a:cxn>
              <a:cxn ang="T151">
                <a:pos x="T78" y="T79"/>
              </a:cxn>
              <a:cxn ang="T152">
                <a:pos x="T80" y="T81"/>
              </a:cxn>
              <a:cxn ang="T153">
                <a:pos x="T82" y="T83"/>
              </a:cxn>
              <a:cxn ang="T154">
                <a:pos x="T84" y="T85"/>
              </a:cxn>
              <a:cxn ang="T155">
                <a:pos x="T86" y="T87"/>
              </a:cxn>
              <a:cxn ang="T156">
                <a:pos x="T88" y="T89"/>
              </a:cxn>
              <a:cxn ang="T157">
                <a:pos x="T90" y="T91"/>
              </a:cxn>
              <a:cxn ang="T158">
                <a:pos x="T92" y="T93"/>
              </a:cxn>
              <a:cxn ang="T159">
                <a:pos x="T94" y="T95"/>
              </a:cxn>
              <a:cxn ang="T160">
                <a:pos x="T96" y="T97"/>
              </a:cxn>
              <a:cxn ang="T161">
                <a:pos x="T98" y="T99"/>
              </a:cxn>
              <a:cxn ang="T162">
                <a:pos x="T100" y="T101"/>
              </a:cxn>
              <a:cxn ang="T163">
                <a:pos x="T102" y="T103"/>
              </a:cxn>
              <a:cxn ang="T164">
                <a:pos x="T104" y="T105"/>
              </a:cxn>
              <a:cxn ang="T165">
                <a:pos x="T106" y="T107"/>
              </a:cxn>
              <a:cxn ang="T166">
                <a:pos x="T108" y="T109"/>
              </a:cxn>
              <a:cxn ang="T167">
                <a:pos x="T110" y="T111"/>
              </a:cxn>
            </a:cxnLst>
            <a:rect l="0" t="0" r="r" b="b"/>
            <a:pathLst>
              <a:path w="502" h="382">
                <a:moveTo>
                  <a:pt x="402" y="8"/>
                </a:moveTo>
                <a:lnTo>
                  <a:pt x="402" y="10"/>
                </a:lnTo>
                <a:lnTo>
                  <a:pt x="404" y="12"/>
                </a:lnTo>
                <a:lnTo>
                  <a:pt x="394" y="28"/>
                </a:lnTo>
                <a:lnTo>
                  <a:pt x="386" y="34"/>
                </a:lnTo>
                <a:lnTo>
                  <a:pt x="378" y="36"/>
                </a:lnTo>
                <a:lnTo>
                  <a:pt x="376" y="36"/>
                </a:lnTo>
                <a:lnTo>
                  <a:pt x="368" y="30"/>
                </a:lnTo>
                <a:lnTo>
                  <a:pt x="360" y="32"/>
                </a:lnTo>
                <a:lnTo>
                  <a:pt x="344" y="44"/>
                </a:lnTo>
                <a:lnTo>
                  <a:pt x="340" y="44"/>
                </a:lnTo>
                <a:lnTo>
                  <a:pt x="336" y="42"/>
                </a:lnTo>
                <a:lnTo>
                  <a:pt x="328" y="32"/>
                </a:lnTo>
                <a:lnTo>
                  <a:pt x="322" y="42"/>
                </a:lnTo>
                <a:lnTo>
                  <a:pt x="316" y="48"/>
                </a:lnTo>
                <a:lnTo>
                  <a:pt x="306" y="48"/>
                </a:lnTo>
                <a:lnTo>
                  <a:pt x="294" y="52"/>
                </a:lnTo>
                <a:lnTo>
                  <a:pt x="282" y="60"/>
                </a:lnTo>
                <a:lnTo>
                  <a:pt x="278" y="60"/>
                </a:lnTo>
                <a:lnTo>
                  <a:pt x="274" y="64"/>
                </a:lnTo>
                <a:lnTo>
                  <a:pt x="270" y="70"/>
                </a:lnTo>
                <a:lnTo>
                  <a:pt x="270" y="72"/>
                </a:lnTo>
                <a:lnTo>
                  <a:pt x="270" y="74"/>
                </a:lnTo>
                <a:lnTo>
                  <a:pt x="276" y="82"/>
                </a:lnTo>
                <a:lnTo>
                  <a:pt x="254" y="80"/>
                </a:lnTo>
                <a:lnTo>
                  <a:pt x="242" y="90"/>
                </a:lnTo>
                <a:lnTo>
                  <a:pt x="240" y="94"/>
                </a:lnTo>
                <a:lnTo>
                  <a:pt x="238" y="100"/>
                </a:lnTo>
                <a:lnTo>
                  <a:pt x="236" y="102"/>
                </a:lnTo>
                <a:lnTo>
                  <a:pt x="224" y="102"/>
                </a:lnTo>
                <a:lnTo>
                  <a:pt x="210" y="96"/>
                </a:lnTo>
                <a:lnTo>
                  <a:pt x="206" y="96"/>
                </a:lnTo>
                <a:lnTo>
                  <a:pt x="194" y="98"/>
                </a:lnTo>
                <a:lnTo>
                  <a:pt x="190" y="96"/>
                </a:lnTo>
                <a:lnTo>
                  <a:pt x="186" y="94"/>
                </a:lnTo>
                <a:lnTo>
                  <a:pt x="178" y="84"/>
                </a:lnTo>
                <a:lnTo>
                  <a:pt x="170" y="80"/>
                </a:lnTo>
                <a:lnTo>
                  <a:pt x="162" y="92"/>
                </a:lnTo>
                <a:lnTo>
                  <a:pt x="160" y="92"/>
                </a:lnTo>
                <a:lnTo>
                  <a:pt x="150" y="100"/>
                </a:lnTo>
                <a:lnTo>
                  <a:pt x="148" y="100"/>
                </a:lnTo>
                <a:lnTo>
                  <a:pt x="148" y="102"/>
                </a:lnTo>
                <a:lnTo>
                  <a:pt x="146" y="102"/>
                </a:lnTo>
                <a:lnTo>
                  <a:pt x="138" y="104"/>
                </a:lnTo>
                <a:lnTo>
                  <a:pt x="126" y="116"/>
                </a:lnTo>
                <a:lnTo>
                  <a:pt x="112" y="122"/>
                </a:lnTo>
                <a:lnTo>
                  <a:pt x="102" y="134"/>
                </a:lnTo>
                <a:lnTo>
                  <a:pt x="70" y="134"/>
                </a:lnTo>
                <a:lnTo>
                  <a:pt x="46" y="124"/>
                </a:lnTo>
                <a:lnTo>
                  <a:pt x="32" y="124"/>
                </a:lnTo>
                <a:lnTo>
                  <a:pt x="20" y="130"/>
                </a:lnTo>
                <a:lnTo>
                  <a:pt x="18" y="130"/>
                </a:lnTo>
                <a:lnTo>
                  <a:pt x="10" y="132"/>
                </a:lnTo>
                <a:lnTo>
                  <a:pt x="2" y="138"/>
                </a:lnTo>
                <a:lnTo>
                  <a:pt x="0" y="142"/>
                </a:lnTo>
                <a:lnTo>
                  <a:pt x="0" y="152"/>
                </a:lnTo>
                <a:lnTo>
                  <a:pt x="4" y="158"/>
                </a:lnTo>
                <a:lnTo>
                  <a:pt x="22" y="152"/>
                </a:lnTo>
                <a:lnTo>
                  <a:pt x="30" y="154"/>
                </a:lnTo>
                <a:lnTo>
                  <a:pt x="40" y="158"/>
                </a:lnTo>
                <a:lnTo>
                  <a:pt x="42" y="158"/>
                </a:lnTo>
                <a:lnTo>
                  <a:pt x="42" y="160"/>
                </a:lnTo>
                <a:lnTo>
                  <a:pt x="42" y="186"/>
                </a:lnTo>
                <a:lnTo>
                  <a:pt x="46" y="188"/>
                </a:lnTo>
                <a:lnTo>
                  <a:pt x="64" y="188"/>
                </a:lnTo>
                <a:lnTo>
                  <a:pt x="74" y="184"/>
                </a:lnTo>
                <a:lnTo>
                  <a:pt x="76" y="184"/>
                </a:lnTo>
                <a:lnTo>
                  <a:pt x="86" y="180"/>
                </a:lnTo>
                <a:lnTo>
                  <a:pt x="94" y="176"/>
                </a:lnTo>
                <a:lnTo>
                  <a:pt x="98" y="176"/>
                </a:lnTo>
                <a:lnTo>
                  <a:pt x="100" y="178"/>
                </a:lnTo>
                <a:lnTo>
                  <a:pt x="104" y="188"/>
                </a:lnTo>
                <a:lnTo>
                  <a:pt x="106" y="216"/>
                </a:lnTo>
                <a:lnTo>
                  <a:pt x="106" y="218"/>
                </a:lnTo>
                <a:lnTo>
                  <a:pt x="92" y="232"/>
                </a:lnTo>
                <a:lnTo>
                  <a:pt x="92" y="234"/>
                </a:lnTo>
                <a:lnTo>
                  <a:pt x="74" y="242"/>
                </a:lnTo>
                <a:lnTo>
                  <a:pt x="70" y="248"/>
                </a:lnTo>
                <a:lnTo>
                  <a:pt x="72" y="252"/>
                </a:lnTo>
                <a:lnTo>
                  <a:pt x="106" y="256"/>
                </a:lnTo>
                <a:lnTo>
                  <a:pt x="108" y="258"/>
                </a:lnTo>
                <a:lnTo>
                  <a:pt x="122" y="266"/>
                </a:lnTo>
                <a:lnTo>
                  <a:pt x="152" y="264"/>
                </a:lnTo>
                <a:lnTo>
                  <a:pt x="152" y="268"/>
                </a:lnTo>
                <a:lnTo>
                  <a:pt x="154" y="284"/>
                </a:lnTo>
                <a:lnTo>
                  <a:pt x="154" y="286"/>
                </a:lnTo>
                <a:lnTo>
                  <a:pt x="140" y="300"/>
                </a:lnTo>
                <a:lnTo>
                  <a:pt x="140" y="312"/>
                </a:lnTo>
                <a:lnTo>
                  <a:pt x="142" y="320"/>
                </a:lnTo>
                <a:lnTo>
                  <a:pt x="144" y="326"/>
                </a:lnTo>
                <a:lnTo>
                  <a:pt x="150" y="330"/>
                </a:lnTo>
                <a:lnTo>
                  <a:pt x="174" y="344"/>
                </a:lnTo>
                <a:lnTo>
                  <a:pt x="194" y="356"/>
                </a:lnTo>
                <a:lnTo>
                  <a:pt x="212" y="348"/>
                </a:lnTo>
                <a:lnTo>
                  <a:pt x="214" y="348"/>
                </a:lnTo>
                <a:lnTo>
                  <a:pt x="216" y="348"/>
                </a:lnTo>
                <a:lnTo>
                  <a:pt x="242" y="368"/>
                </a:lnTo>
                <a:lnTo>
                  <a:pt x="246" y="368"/>
                </a:lnTo>
                <a:lnTo>
                  <a:pt x="252" y="360"/>
                </a:lnTo>
                <a:lnTo>
                  <a:pt x="254" y="360"/>
                </a:lnTo>
                <a:lnTo>
                  <a:pt x="254" y="358"/>
                </a:lnTo>
                <a:lnTo>
                  <a:pt x="256" y="358"/>
                </a:lnTo>
                <a:lnTo>
                  <a:pt x="270" y="360"/>
                </a:lnTo>
                <a:lnTo>
                  <a:pt x="274" y="334"/>
                </a:lnTo>
                <a:lnTo>
                  <a:pt x="294" y="368"/>
                </a:lnTo>
                <a:lnTo>
                  <a:pt x="310" y="370"/>
                </a:lnTo>
                <a:lnTo>
                  <a:pt x="312" y="370"/>
                </a:lnTo>
                <a:lnTo>
                  <a:pt x="314" y="370"/>
                </a:lnTo>
                <a:lnTo>
                  <a:pt x="314" y="372"/>
                </a:lnTo>
                <a:lnTo>
                  <a:pt x="314" y="382"/>
                </a:lnTo>
                <a:lnTo>
                  <a:pt x="320" y="380"/>
                </a:lnTo>
                <a:lnTo>
                  <a:pt x="346" y="346"/>
                </a:lnTo>
                <a:lnTo>
                  <a:pt x="358" y="362"/>
                </a:lnTo>
                <a:lnTo>
                  <a:pt x="358" y="356"/>
                </a:lnTo>
                <a:lnTo>
                  <a:pt x="366" y="340"/>
                </a:lnTo>
                <a:lnTo>
                  <a:pt x="372" y="328"/>
                </a:lnTo>
                <a:lnTo>
                  <a:pt x="392" y="328"/>
                </a:lnTo>
                <a:lnTo>
                  <a:pt x="396" y="304"/>
                </a:lnTo>
                <a:lnTo>
                  <a:pt x="398" y="304"/>
                </a:lnTo>
                <a:lnTo>
                  <a:pt x="400" y="306"/>
                </a:lnTo>
                <a:lnTo>
                  <a:pt x="414" y="308"/>
                </a:lnTo>
                <a:lnTo>
                  <a:pt x="416" y="300"/>
                </a:lnTo>
                <a:lnTo>
                  <a:pt x="410" y="288"/>
                </a:lnTo>
                <a:lnTo>
                  <a:pt x="410" y="286"/>
                </a:lnTo>
                <a:lnTo>
                  <a:pt x="414" y="276"/>
                </a:lnTo>
                <a:lnTo>
                  <a:pt x="414" y="274"/>
                </a:lnTo>
                <a:lnTo>
                  <a:pt x="416" y="274"/>
                </a:lnTo>
                <a:lnTo>
                  <a:pt x="458" y="252"/>
                </a:lnTo>
                <a:lnTo>
                  <a:pt x="456" y="230"/>
                </a:lnTo>
                <a:lnTo>
                  <a:pt x="456" y="228"/>
                </a:lnTo>
                <a:lnTo>
                  <a:pt x="464" y="212"/>
                </a:lnTo>
                <a:lnTo>
                  <a:pt x="466" y="210"/>
                </a:lnTo>
                <a:lnTo>
                  <a:pt x="478" y="180"/>
                </a:lnTo>
                <a:lnTo>
                  <a:pt x="490" y="168"/>
                </a:lnTo>
                <a:lnTo>
                  <a:pt x="496" y="156"/>
                </a:lnTo>
                <a:lnTo>
                  <a:pt x="502" y="146"/>
                </a:lnTo>
                <a:lnTo>
                  <a:pt x="496" y="134"/>
                </a:lnTo>
                <a:lnTo>
                  <a:pt x="496" y="132"/>
                </a:lnTo>
                <a:lnTo>
                  <a:pt x="496" y="120"/>
                </a:lnTo>
                <a:lnTo>
                  <a:pt x="490" y="120"/>
                </a:lnTo>
                <a:lnTo>
                  <a:pt x="478" y="126"/>
                </a:lnTo>
                <a:lnTo>
                  <a:pt x="472" y="128"/>
                </a:lnTo>
                <a:lnTo>
                  <a:pt x="468" y="128"/>
                </a:lnTo>
                <a:lnTo>
                  <a:pt x="460" y="126"/>
                </a:lnTo>
                <a:lnTo>
                  <a:pt x="454" y="122"/>
                </a:lnTo>
                <a:lnTo>
                  <a:pt x="452" y="118"/>
                </a:lnTo>
                <a:lnTo>
                  <a:pt x="450" y="114"/>
                </a:lnTo>
                <a:lnTo>
                  <a:pt x="452" y="98"/>
                </a:lnTo>
                <a:lnTo>
                  <a:pt x="446" y="98"/>
                </a:lnTo>
                <a:lnTo>
                  <a:pt x="442" y="102"/>
                </a:lnTo>
                <a:lnTo>
                  <a:pt x="432" y="112"/>
                </a:lnTo>
                <a:lnTo>
                  <a:pt x="428" y="114"/>
                </a:lnTo>
                <a:lnTo>
                  <a:pt x="424" y="114"/>
                </a:lnTo>
                <a:lnTo>
                  <a:pt x="422" y="108"/>
                </a:lnTo>
                <a:lnTo>
                  <a:pt x="422" y="100"/>
                </a:lnTo>
                <a:lnTo>
                  <a:pt x="422" y="92"/>
                </a:lnTo>
                <a:lnTo>
                  <a:pt x="424" y="88"/>
                </a:lnTo>
                <a:lnTo>
                  <a:pt x="426" y="86"/>
                </a:lnTo>
                <a:lnTo>
                  <a:pt x="428" y="86"/>
                </a:lnTo>
                <a:lnTo>
                  <a:pt x="444" y="58"/>
                </a:lnTo>
                <a:lnTo>
                  <a:pt x="448" y="48"/>
                </a:lnTo>
                <a:lnTo>
                  <a:pt x="450" y="36"/>
                </a:lnTo>
                <a:lnTo>
                  <a:pt x="442" y="28"/>
                </a:lnTo>
                <a:lnTo>
                  <a:pt x="440" y="22"/>
                </a:lnTo>
                <a:lnTo>
                  <a:pt x="440" y="12"/>
                </a:lnTo>
                <a:lnTo>
                  <a:pt x="440" y="8"/>
                </a:lnTo>
                <a:lnTo>
                  <a:pt x="438" y="4"/>
                </a:lnTo>
                <a:lnTo>
                  <a:pt x="434" y="0"/>
                </a:lnTo>
                <a:lnTo>
                  <a:pt x="432" y="2"/>
                </a:lnTo>
                <a:lnTo>
                  <a:pt x="430" y="6"/>
                </a:lnTo>
                <a:lnTo>
                  <a:pt x="426" y="8"/>
                </a:lnTo>
                <a:lnTo>
                  <a:pt x="422" y="10"/>
                </a:lnTo>
                <a:lnTo>
                  <a:pt x="416" y="8"/>
                </a:lnTo>
                <a:lnTo>
                  <a:pt x="410" y="8"/>
                </a:lnTo>
                <a:lnTo>
                  <a:pt x="402" y="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15" name="重庆"/>
          <p:cNvSpPr>
            <a:spLocks/>
          </p:cNvSpPr>
          <p:nvPr/>
        </p:nvSpPr>
        <p:spPr bwMode="auto">
          <a:xfrm>
            <a:off x="4595813" y="4560888"/>
            <a:ext cx="417512" cy="425450"/>
          </a:xfrm>
          <a:custGeom>
            <a:avLst/>
            <a:gdLst>
              <a:gd name="T0" fmla="*/ 2147483646 w 284"/>
              <a:gd name="T1" fmla="*/ 2147483646 h 288"/>
              <a:gd name="T2" fmla="*/ 2147483646 w 284"/>
              <a:gd name="T3" fmla="*/ 2147483646 h 288"/>
              <a:gd name="T4" fmla="*/ 2147483646 w 284"/>
              <a:gd name="T5" fmla="*/ 2147483646 h 288"/>
              <a:gd name="T6" fmla="*/ 2147483646 w 284"/>
              <a:gd name="T7" fmla="*/ 2147483646 h 288"/>
              <a:gd name="T8" fmla="*/ 2147483646 w 284"/>
              <a:gd name="T9" fmla="*/ 2147483646 h 288"/>
              <a:gd name="T10" fmla="*/ 2147483646 w 284"/>
              <a:gd name="T11" fmla="*/ 2147483646 h 288"/>
              <a:gd name="T12" fmla="*/ 2147483646 w 284"/>
              <a:gd name="T13" fmla="*/ 2147483646 h 288"/>
              <a:gd name="T14" fmla="*/ 2147483646 w 284"/>
              <a:gd name="T15" fmla="*/ 2147483646 h 288"/>
              <a:gd name="T16" fmla="*/ 2147483646 w 284"/>
              <a:gd name="T17" fmla="*/ 2147483646 h 288"/>
              <a:gd name="T18" fmla="*/ 2147483646 w 284"/>
              <a:gd name="T19" fmla="*/ 2147483646 h 288"/>
              <a:gd name="T20" fmla="*/ 2147483646 w 284"/>
              <a:gd name="T21" fmla="*/ 2147483646 h 288"/>
              <a:gd name="T22" fmla="*/ 2147483646 w 284"/>
              <a:gd name="T23" fmla="*/ 2147483646 h 288"/>
              <a:gd name="T24" fmla="*/ 2147483646 w 284"/>
              <a:gd name="T25" fmla="*/ 2147483646 h 288"/>
              <a:gd name="T26" fmla="*/ 2147483646 w 284"/>
              <a:gd name="T27" fmla="*/ 2147483646 h 288"/>
              <a:gd name="T28" fmla="*/ 2147483646 w 284"/>
              <a:gd name="T29" fmla="*/ 2147483646 h 288"/>
              <a:gd name="T30" fmla="*/ 2147483646 w 284"/>
              <a:gd name="T31" fmla="*/ 2147483646 h 288"/>
              <a:gd name="T32" fmla="*/ 2147483646 w 284"/>
              <a:gd name="T33" fmla="*/ 2147483646 h 288"/>
              <a:gd name="T34" fmla="*/ 2147483646 w 284"/>
              <a:gd name="T35" fmla="*/ 2147483646 h 288"/>
              <a:gd name="T36" fmla="*/ 2147483646 w 284"/>
              <a:gd name="T37" fmla="*/ 2147483646 h 288"/>
              <a:gd name="T38" fmla="*/ 2147483646 w 284"/>
              <a:gd name="T39" fmla="*/ 2147483646 h 288"/>
              <a:gd name="T40" fmla="*/ 2147483646 w 284"/>
              <a:gd name="T41" fmla="*/ 2147483646 h 288"/>
              <a:gd name="T42" fmla="*/ 2147483646 w 284"/>
              <a:gd name="T43" fmla="*/ 2147483646 h 288"/>
              <a:gd name="T44" fmla="*/ 2147483646 w 284"/>
              <a:gd name="T45" fmla="*/ 2147483646 h 288"/>
              <a:gd name="T46" fmla="*/ 2147483646 w 284"/>
              <a:gd name="T47" fmla="*/ 2147483646 h 288"/>
              <a:gd name="T48" fmla="*/ 2147483646 w 284"/>
              <a:gd name="T49" fmla="*/ 2147483646 h 288"/>
              <a:gd name="T50" fmla="*/ 2147483646 w 284"/>
              <a:gd name="T51" fmla="*/ 2147483646 h 288"/>
              <a:gd name="T52" fmla="*/ 2147483646 w 284"/>
              <a:gd name="T53" fmla="*/ 2147483646 h 288"/>
              <a:gd name="T54" fmla="*/ 2147483646 w 284"/>
              <a:gd name="T55" fmla="*/ 2147483646 h 288"/>
              <a:gd name="T56" fmla="*/ 2147483646 w 284"/>
              <a:gd name="T57" fmla="*/ 2147483646 h 288"/>
              <a:gd name="T58" fmla="*/ 2147483646 w 284"/>
              <a:gd name="T59" fmla="*/ 2147483646 h 288"/>
              <a:gd name="T60" fmla="*/ 2147483646 w 284"/>
              <a:gd name="T61" fmla="*/ 2147483646 h 288"/>
              <a:gd name="T62" fmla="*/ 2147483646 w 284"/>
              <a:gd name="T63" fmla="*/ 2147483646 h 288"/>
              <a:gd name="T64" fmla="*/ 2147483646 w 284"/>
              <a:gd name="T65" fmla="*/ 2147483646 h 288"/>
              <a:gd name="T66" fmla="*/ 2147483646 w 284"/>
              <a:gd name="T67" fmla="*/ 2147483646 h 288"/>
              <a:gd name="T68" fmla="*/ 2147483646 w 284"/>
              <a:gd name="T69" fmla="*/ 2147483646 h 288"/>
              <a:gd name="T70" fmla="*/ 2147483646 w 284"/>
              <a:gd name="T71" fmla="*/ 2147483646 h 288"/>
              <a:gd name="T72" fmla="*/ 2147483646 w 284"/>
              <a:gd name="T73" fmla="*/ 2147483646 h 288"/>
              <a:gd name="T74" fmla="*/ 2147483646 w 284"/>
              <a:gd name="T75" fmla="*/ 2147483646 h 288"/>
              <a:gd name="T76" fmla="*/ 2147483646 w 284"/>
              <a:gd name="T77" fmla="*/ 2147483646 h 288"/>
              <a:gd name="T78" fmla="*/ 2147483646 w 284"/>
              <a:gd name="T79" fmla="*/ 2147483646 h 288"/>
              <a:gd name="T80" fmla="*/ 2147483646 w 284"/>
              <a:gd name="T81" fmla="*/ 2147483646 h 288"/>
              <a:gd name="T82" fmla="*/ 2147483646 w 284"/>
              <a:gd name="T83" fmla="*/ 2147483646 h 288"/>
              <a:gd name="T84" fmla="*/ 2147483646 w 284"/>
              <a:gd name="T85" fmla="*/ 2147483646 h 288"/>
              <a:gd name="T86" fmla="*/ 2147483646 w 284"/>
              <a:gd name="T87" fmla="*/ 2147483646 h 288"/>
              <a:gd name="T88" fmla="*/ 2147483646 w 284"/>
              <a:gd name="T89" fmla="*/ 2147483646 h 288"/>
              <a:gd name="T90" fmla="*/ 2147483646 w 284"/>
              <a:gd name="T91" fmla="*/ 2147483646 h 288"/>
              <a:gd name="T92" fmla="*/ 2147483646 w 284"/>
              <a:gd name="T93" fmla="*/ 2147483646 h 288"/>
              <a:gd name="T94" fmla="*/ 2147483646 w 284"/>
              <a:gd name="T95" fmla="*/ 2147483646 h 288"/>
              <a:gd name="T96" fmla="*/ 2147483646 w 284"/>
              <a:gd name="T97" fmla="*/ 2147483646 h 288"/>
              <a:gd name="T98" fmla="*/ 2147483646 w 284"/>
              <a:gd name="T99" fmla="*/ 2147483646 h 288"/>
              <a:gd name="T100" fmla="*/ 2147483646 w 284"/>
              <a:gd name="T101" fmla="*/ 2147483646 h 288"/>
              <a:gd name="T102" fmla="*/ 2147483646 w 284"/>
              <a:gd name="T103" fmla="*/ 2147483646 h 288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</a:gdLst>
            <a:ahLst/>
            <a:cxnLst>
              <a:cxn ang="T104">
                <a:pos x="T0" y="T1"/>
              </a:cxn>
              <a:cxn ang="T105">
                <a:pos x="T2" y="T3"/>
              </a:cxn>
              <a:cxn ang="T106">
                <a:pos x="T4" y="T5"/>
              </a:cxn>
              <a:cxn ang="T107">
                <a:pos x="T6" y="T7"/>
              </a:cxn>
              <a:cxn ang="T108">
                <a:pos x="T8" y="T9"/>
              </a:cxn>
              <a:cxn ang="T109">
                <a:pos x="T10" y="T11"/>
              </a:cxn>
              <a:cxn ang="T110">
                <a:pos x="T12" y="T13"/>
              </a:cxn>
              <a:cxn ang="T111">
                <a:pos x="T14" y="T15"/>
              </a:cxn>
              <a:cxn ang="T112">
                <a:pos x="T16" y="T17"/>
              </a:cxn>
              <a:cxn ang="T113">
                <a:pos x="T18" y="T19"/>
              </a:cxn>
              <a:cxn ang="T114">
                <a:pos x="T20" y="T21"/>
              </a:cxn>
              <a:cxn ang="T115">
                <a:pos x="T22" y="T23"/>
              </a:cxn>
              <a:cxn ang="T116">
                <a:pos x="T24" y="T25"/>
              </a:cxn>
              <a:cxn ang="T117">
                <a:pos x="T26" y="T27"/>
              </a:cxn>
              <a:cxn ang="T118">
                <a:pos x="T28" y="T29"/>
              </a:cxn>
              <a:cxn ang="T119">
                <a:pos x="T30" y="T31"/>
              </a:cxn>
              <a:cxn ang="T120">
                <a:pos x="T32" y="T33"/>
              </a:cxn>
              <a:cxn ang="T121">
                <a:pos x="T34" y="T35"/>
              </a:cxn>
              <a:cxn ang="T122">
                <a:pos x="T36" y="T37"/>
              </a:cxn>
              <a:cxn ang="T123">
                <a:pos x="T38" y="T39"/>
              </a:cxn>
              <a:cxn ang="T124">
                <a:pos x="T40" y="T41"/>
              </a:cxn>
              <a:cxn ang="T125">
                <a:pos x="T42" y="T43"/>
              </a:cxn>
              <a:cxn ang="T126">
                <a:pos x="T44" y="T45"/>
              </a:cxn>
              <a:cxn ang="T127">
                <a:pos x="T46" y="T47"/>
              </a:cxn>
              <a:cxn ang="T128">
                <a:pos x="T48" y="T49"/>
              </a:cxn>
              <a:cxn ang="T129">
                <a:pos x="T50" y="T51"/>
              </a:cxn>
              <a:cxn ang="T130">
                <a:pos x="T52" y="T53"/>
              </a:cxn>
              <a:cxn ang="T131">
                <a:pos x="T54" y="T55"/>
              </a:cxn>
              <a:cxn ang="T132">
                <a:pos x="T56" y="T57"/>
              </a:cxn>
              <a:cxn ang="T133">
                <a:pos x="T58" y="T59"/>
              </a:cxn>
              <a:cxn ang="T134">
                <a:pos x="T60" y="T61"/>
              </a:cxn>
              <a:cxn ang="T135">
                <a:pos x="T62" y="T63"/>
              </a:cxn>
              <a:cxn ang="T136">
                <a:pos x="T64" y="T65"/>
              </a:cxn>
              <a:cxn ang="T137">
                <a:pos x="T66" y="T67"/>
              </a:cxn>
              <a:cxn ang="T138">
                <a:pos x="T68" y="T69"/>
              </a:cxn>
              <a:cxn ang="T139">
                <a:pos x="T70" y="T71"/>
              </a:cxn>
              <a:cxn ang="T140">
                <a:pos x="T72" y="T73"/>
              </a:cxn>
              <a:cxn ang="T141">
                <a:pos x="T74" y="T75"/>
              </a:cxn>
              <a:cxn ang="T142">
                <a:pos x="T76" y="T77"/>
              </a:cxn>
              <a:cxn ang="T143">
                <a:pos x="T78" y="T79"/>
              </a:cxn>
              <a:cxn ang="T144">
                <a:pos x="T80" y="T81"/>
              </a:cxn>
              <a:cxn ang="T145">
                <a:pos x="T82" y="T83"/>
              </a:cxn>
              <a:cxn ang="T146">
                <a:pos x="T84" y="T85"/>
              </a:cxn>
              <a:cxn ang="T147">
                <a:pos x="T86" y="T87"/>
              </a:cxn>
              <a:cxn ang="T148">
                <a:pos x="T88" y="T89"/>
              </a:cxn>
              <a:cxn ang="T149">
                <a:pos x="T90" y="T91"/>
              </a:cxn>
              <a:cxn ang="T150">
                <a:pos x="T92" y="T93"/>
              </a:cxn>
              <a:cxn ang="T151">
                <a:pos x="T94" y="T95"/>
              </a:cxn>
              <a:cxn ang="T152">
                <a:pos x="T96" y="T97"/>
              </a:cxn>
              <a:cxn ang="T153">
                <a:pos x="T98" y="T99"/>
              </a:cxn>
              <a:cxn ang="T154">
                <a:pos x="T100" y="T101"/>
              </a:cxn>
              <a:cxn ang="T155">
                <a:pos x="T102" y="T103"/>
              </a:cxn>
            </a:cxnLst>
            <a:rect l="0" t="0" r="r" b="b"/>
            <a:pathLst>
              <a:path w="284" h="288">
                <a:moveTo>
                  <a:pt x="284" y="58"/>
                </a:moveTo>
                <a:lnTo>
                  <a:pt x="278" y="44"/>
                </a:lnTo>
                <a:lnTo>
                  <a:pt x="268" y="32"/>
                </a:lnTo>
                <a:lnTo>
                  <a:pt x="260" y="30"/>
                </a:lnTo>
                <a:lnTo>
                  <a:pt x="258" y="30"/>
                </a:lnTo>
                <a:lnTo>
                  <a:pt x="258" y="28"/>
                </a:lnTo>
                <a:lnTo>
                  <a:pt x="250" y="24"/>
                </a:lnTo>
                <a:lnTo>
                  <a:pt x="248" y="24"/>
                </a:lnTo>
                <a:lnTo>
                  <a:pt x="244" y="26"/>
                </a:lnTo>
                <a:lnTo>
                  <a:pt x="234" y="28"/>
                </a:lnTo>
                <a:lnTo>
                  <a:pt x="232" y="26"/>
                </a:lnTo>
                <a:lnTo>
                  <a:pt x="222" y="22"/>
                </a:lnTo>
                <a:lnTo>
                  <a:pt x="220" y="22"/>
                </a:lnTo>
                <a:lnTo>
                  <a:pt x="220" y="20"/>
                </a:lnTo>
                <a:lnTo>
                  <a:pt x="212" y="12"/>
                </a:lnTo>
                <a:lnTo>
                  <a:pt x="204" y="4"/>
                </a:lnTo>
                <a:lnTo>
                  <a:pt x="196" y="0"/>
                </a:lnTo>
                <a:lnTo>
                  <a:pt x="188" y="8"/>
                </a:lnTo>
                <a:lnTo>
                  <a:pt x="176" y="16"/>
                </a:lnTo>
                <a:lnTo>
                  <a:pt x="172" y="40"/>
                </a:lnTo>
                <a:lnTo>
                  <a:pt x="162" y="58"/>
                </a:lnTo>
                <a:lnTo>
                  <a:pt x="162" y="60"/>
                </a:lnTo>
                <a:lnTo>
                  <a:pt x="154" y="68"/>
                </a:lnTo>
                <a:lnTo>
                  <a:pt x="144" y="86"/>
                </a:lnTo>
                <a:lnTo>
                  <a:pt x="144" y="88"/>
                </a:lnTo>
                <a:lnTo>
                  <a:pt x="124" y="104"/>
                </a:lnTo>
                <a:lnTo>
                  <a:pt x="116" y="118"/>
                </a:lnTo>
                <a:lnTo>
                  <a:pt x="114" y="120"/>
                </a:lnTo>
                <a:lnTo>
                  <a:pt x="110" y="124"/>
                </a:lnTo>
                <a:lnTo>
                  <a:pt x="96" y="132"/>
                </a:lnTo>
                <a:lnTo>
                  <a:pt x="88" y="144"/>
                </a:lnTo>
                <a:lnTo>
                  <a:pt x="74" y="164"/>
                </a:lnTo>
                <a:lnTo>
                  <a:pt x="72" y="164"/>
                </a:lnTo>
                <a:lnTo>
                  <a:pt x="8" y="160"/>
                </a:lnTo>
                <a:lnTo>
                  <a:pt x="0" y="168"/>
                </a:lnTo>
                <a:lnTo>
                  <a:pt x="0" y="180"/>
                </a:lnTo>
                <a:lnTo>
                  <a:pt x="6" y="208"/>
                </a:lnTo>
                <a:lnTo>
                  <a:pt x="20" y="226"/>
                </a:lnTo>
                <a:lnTo>
                  <a:pt x="32" y="232"/>
                </a:lnTo>
                <a:lnTo>
                  <a:pt x="32" y="234"/>
                </a:lnTo>
                <a:lnTo>
                  <a:pt x="40" y="244"/>
                </a:lnTo>
                <a:lnTo>
                  <a:pt x="42" y="252"/>
                </a:lnTo>
                <a:lnTo>
                  <a:pt x="42" y="262"/>
                </a:lnTo>
                <a:lnTo>
                  <a:pt x="38" y="266"/>
                </a:lnTo>
                <a:lnTo>
                  <a:pt x="40" y="268"/>
                </a:lnTo>
                <a:lnTo>
                  <a:pt x="44" y="268"/>
                </a:lnTo>
                <a:lnTo>
                  <a:pt x="48" y="258"/>
                </a:lnTo>
                <a:lnTo>
                  <a:pt x="50" y="258"/>
                </a:lnTo>
                <a:lnTo>
                  <a:pt x="62" y="262"/>
                </a:lnTo>
                <a:lnTo>
                  <a:pt x="64" y="266"/>
                </a:lnTo>
                <a:lnTo>
                  <a:pt x="70" y="266"/>
                </a:lnTo>
                <a:lnTo>
                  <a:pt x="68" y="260"/>
                </a:lnTo>
                <a:lnTo>
                  <a:pt x="76" y="246"/>
                </a:lnTo>
                <a:lnTo>
                  <a:pt x="78" y="244"/>
                </a:lnTo>
                <a:lnTo>
                  <a:pt x="80" y="242"/>
                </a:lnTo>
                <a:lnTo>
                  <a:pt x="88" y="242"/>
                </a:lnTo>
                <a:lnTo>
                  <a:pt x="102" y="242"/>
                </a:lnTo>
                <a:lnTo>
                  <a:pt x="110" y="232"/>
                </a:lnTo>
                <a:lnTo>
                  <a:pt x="110" y="222"/>
                </a:lnTo>
                <a:lnTo>
                  <a:pt x="112" y="212"/>
                </a:lnTo>
                <a:lnTo>
                  <a:pt x="114" y="210"/>
                </a:lnTo>
                <a:lnTo>
                  <a:pt x="120" y="206"/>
                </a:lnTo>
                <a:lnTo>
                  <a:pt x="122" y="206"/>
                </a:lnTo>
                <a:lnTo>
                  <a:pt x="134" y="208"/>
                </a:lnTo>
                <a:lnTo>
                  <a:pt x="134" y="210"/>
                </a:lnTo>
                <a:lnTo>
                  <a:pt x="136" y="220"/>
                </a:lnTo>
                <a:lnTo>
                  <a:pt x="136" y="224"/>
                </a:lnTo>
                <a:lnTo>
                  <a:pt x="138" y="232"/>
                </a:lnTo>
                <a:lnTo>
                  <a:pt x="140" y="232"/>
                </a:lnTo>
                <a:lnTo>
                  <a:pt x="144" y="226"/>
                </a:lnTo>
                <a:lnTo>
                  <a:pt x="152" y="216"/>
                </a:lnTo>
                <a:lnTo>
                  <a:pt x="160" y="212"/>
                </a:lnTo>
                <a:lnTo>
                  <a:pt x="162" y="212"/>
                </a:lnTo>
                <a:lnTo>
                  <a:pt x="162" y="210"/>
                </a:lnTo>
                <a:lnTo>
                  <a:pt x="172" y="214"/>
                </a:lnTo>
                <a:lnTo>
                  <a:pt x="174" y="214"/>
                </a:lnTo>
                <a:lnTo>
                  <a:pt x="176" y="214"/>
                </a:lnTo>
                <a:lnTo>
                  <a:pt x="180" y="226"/>
                </a:lnTo>
                <a:lnTo>
                  <a:pt x="180" y="236"/>
                </a:lnTo>
                <a:lnTo>
                  <a:pt x="188" y="252"/>
                </a:lnTo>
                <a:lnTo>
                  <a:pt x="188" y="254"/>
                </a:lnTo>
                <a:lnTo>
                  <a:pt x="188" y="264"/>
                </a:lnTo>
                <a:lnTo>
                  <a:pt x="192" y="270"/>
                </a:lnTo>
                <a:lnTo>
                  <a:pt x="194" y="270"/>
                </a:lnTo>
                <a:lnTo>
                  <a:pt x="196" y="266"/>
                </a:lnTo>
                <a:lnTo>
                  <a:pt x="198" y="264"/>
                </a:lnTo>
                <a:lnTo>
                  <a:pt x="208" y="270"/>
                </a:lnTo>
                <a:lnTo>
                  <a:pt x="208" y="272"/>
                </a:lnTo>
                <a:lnTo>
                  <a:pt x="212" y="286"/>
                </a:lnTo>
                <a:lnTo>
                  <a:pt x="216" y="288"/>
                </a:lnTo>
                <a:lnTo>
                  <a:pt x="216" y="286"/>
                </a:lnTo>
                <a:lnTo>
                  <a:pt x="220" y="276"/>
                </a:lnTo>
                <a:lnTo>
                  <a:pt x="222" y="274"/>
                </a:lnTo>
                <a:lnTo>
                  <a:pt x="224" y="274"/>
                </a:lnTo>
                <a:lnTo>
                  <a:pt x="228" y="270"/>
                </a:lnTo>
                <a:lnTo>
                  <a:pt x="230" y="270"/>
                </a:lnTo>
                <a:lnTo>
                  <a:pt x="236" y="270"/>
                </a:lnTo>
                <a:lnTo>
                  <a:pt x="236" y="266"/>
                </a:lnTo>
                <a:lnTo>
                  <a:pt x="236" y="264"/>
                </a:lnTo>
                <a:lnTo>
                  <a:pt x="232" y="226"/>
                </a:lnTo>
                <a:lnTo>
                  <a:pt x="216" y="202"/>
                </a:lnTo>
                <a:lnTo>
                  <a:pt x="188" y="168"/>
                </a:lnTo>
                <a:lnTo>
                  <a:pt x="186" y="168"/>
                </a:lnTo>
                <a:lnTo>
                  <a:pt x="184" y="146"/>
                </a:lnTo>
                <a:lnTo>
                  <a:pt x="176" y="128"/>
                </a:lnTo>
                <a:lnTo>
                  <a:pt x="174" y="128"/>
                </a:lnTo>
                <a:lnTo>
                  <a:pt x="176" y="126"/>
                </a:lnTo>
                <a:lnTo>
                  <a:pt x="180" y="104"/>
                </a:lnTo>
                <a:lnTo>
                  <a:pt x="182" y="104"/>
                </a:lnTo>
                <a:lnTo>
                  <a:pt x="184" y="104"/>
                </a:lnTo>
                <a:lnTo>
                  <a:pt x="234" y="102"/>
                </a:lnTo>
                <a:lnTo>
                  <a:pt x="260" y="88"/>
                </a:lnTo>
                <a:lnTo>
                  <a:pt x="262" y="86"/>
                </a:lnTo>
                <a:lnTo>
                  <a:pt x="274" y="82"/>
                </a:lnTo>
                <a:lnTo>
                  <a:pt x="278" y="78"/>
                </a:lnTo>
                <a:lnTo>
                  <a:pt x="280" y="76"/>
                </a:lnTo>
                <a:lnTo>
                  <a:pt x="282" y="68"/>
                </a:lnTo>
                <a:lnTo>
                  <a:pt x="284" y="58"/>
                </a:lnTo>
                <a:close/>
              </a:path>
            </a:pathLst>
          </a:custGeom>
          <a:solidFill>
            <a:schemeClr val="accent2">
              <a:alpha val="40000"/>
            </a:schemeClr>
          </a:solidFill>
          <a:ln>
            <a:noFill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16" name="陕西"/>
          <p:cNvSpPr>
            <a:spLocks/>
          </p:cNvSpPr>
          <p:nvPr/>
        </p:nvSpPr>
        <p:spPr bwMode="auto">
          <a:xfrm>
            <a:off x="4595813" y="3735388"/>
            <a:ext cx="477837" cy="852487"/>
          </a:xfrm>
          <a:custGeom>
            <a:avLst/>
            <a:gdLst>
              <a:gd name="T0" fmla="*/ 2147483646 w 324"/>
              <a:gd name="T1" fmla="*/ 2147483646 h 578"/>
              <a:gd name="T2" fmla="*/ 2147483646 w 324"/>
              <a:gd name="T3" fmla="*/ 2147483646 h 578"/>
              <a:gd name="T4" fmla="*/ 2147483646 w 324"/>
              <a:gd name="T5" fmla="*/ 2147483646 h 578"/>
              <a:gd name="T6" fmla="*/ 2147483646 w 324"/>
              <a:gd name="T7" fmla="*/ 2147483646 h 578"/>
              <a:gd name="T8" fmla="*/ 2147483646 w 324"/>
              <a:gd name="T9" fmla="*/ 2147483646 h 578"/>
              <a:gd name="T10" fmla="*/ 2147483646 w 324"/>
              <a:gd name="T11" fmla="*/ 2147483646 h 578"/>
              <a:gd name="T12" fmla="*/ 2147483646 w 324"/>
              <a:gd name="T13" fmla="*/ 2147483646 h 578"/>
              <a:gd name="T14" fmla="*/ 2147483646 w 324"/>
              <a:gd name="T15" fmla="*/ 2147483646 h 578"/>
              <a:gd name="T16" fmla="*/ 2147483646 w 324"/>
              <a:gd name="T17" fmla="*/ 2147483646 h 578"/>
              <a:gd name="T18" fmla="*/ 2147483646 w 324"/>
              <a:gd name="T19" fmla="*/ 2147483646 h 578"/>
              <a:gd name="T20" fmla="*/ 2147483646 w 324"/>
              <a:gd name="T21" fmla="*/ 2147483646 h 578"/>
              <a:gd name="T22" fmla="*/ 2147483646 w 324"/>
              <a:gd name="T23" fmla="*/ 2147483646 h 578"/>
              <a:gd name="T24" fmla="*/ 2147483646 w 324"/>
              <a:gd name="T25" fmla="*/ 2147483646 h 578"/>
              <a:gd name="T26" fmla="*/ 2147483646 w 324"/>
              <a:gd name="T27" fmla="*/ 2147483646 h 578"/>
              <a:gd name="T28" fmla="*/ 2147483646 w 324"/>
              <a:gd name="T29" fmla="*/ 2147483646 h 578"/>
              <a:gd name="T30" fmla="*/ 2147483646 w 324"/>
              <a:gd name="T31" fmla="*/ 2147483646 h 578"/>
              <a:gd name="T32" fmla="*/ 2147483646 w 324"/>
              <a:gd name="T33" fmla="*/ 2147483646 h 578"/>
              <a:gd name="T34" fmla="*/ 2147483646 w 324"/>
              <a:gd name="T35" fmla="*/ 2147483646 h 578"/>
              <a:gd name="T36" fmla="*/ 2147483646 w 324"/>
              <a:gd name="T37" fmla="*/ 2147483646 h 578"/>
              <a:gd name="T38" fmla="*/ 2147483646 w 324"/>
              <a:gd name="T39" fmla="*/ 2147483646 h 578"/>
              <a:gd name="T40" fmla="*/ 2147483646 w 324"/>
              <a:gd name="T41" fmla="*/ 2147483646 h 578"/>
              <a:gd name="T42" fmla="*/ 2147483646 w 324"/>
              <a:gd name="T43" fmla="*/ 2147483646 h 578"/>
              <a:gd name="T44" fmla="*/ 2147483646 w 324"/>
              <a:gd name="T45" fmla="*/ 2147483646 h 578"/>
              <a:gd name="T46" fmla="*/ 2147483646 w 324"/>
              <a:gd name="T47" fmla="*/ 2147483646 h 578"/>
              <a:gd name="T48" fmla="*/ 2147483646 w 324"/>
              <a:gd name="T49" fmla="*/ 2147483646 h 578"/>
              <a:gd name="T50" fmla="*/ 2147483646 w 324"/>
              <a:gd name="T51" fmla="*/ 2147483646 h 578"/>
              <a:gd name="T52" fmla="*/ 2147483646 w 324"/>
              <a:gd name="T53" fmla="*/ 2147483646 h 578"/>
              <a:gd name="T54" fmla="*/ 2147483646 w 324"/>
              <a:gd name="T55" fmla="*/ 2147483646 h 578"/>
              <a:gd name="T56" fmla="*/ 2147483646 w 324"/>
              <a:gd name="T57" fmla="*/ 2147483646 h 578"/>
              <a:gd name="T58" fmla="*/ 2147483646 w 324"/>
              <a:gd name="T59" fmla="*/ 2147483646 h 578"/>
              <a:gd name="T60" fmla="*/ 2147483646 w 324"/>
              <a:gd name="T61" fmla="*/ 2147483646 h 578"/>
              <a:gd name="T62" fmla="*/ 2147483646 w 324"/>
              <a:gd name="T63" fmla="*/ 2147483646 h 578"/>
              <a:gd name="T64" fmla="*/ 2147483646 w 324"/>
              <a:gd name="T65" fmla="*/ 2147483646 h 578"/>
              <a:gd name="T66" fmla="*/ 2147483646 w 324"/>
              <a:gd name="T67" fmla="*/ 2147483646 h 578"/>
              <a:gd name="T68" fmla="*/ 2147483646 w 324"/>
              <a:gd name="T69" fmla="*/ 2147483646 h 578"/>
              <a:gd name="T70" fmla="*/ 2147483646 w 324"/>
              <a:gd name="T71" fmla="*/ 2147483646 h 578"/>
              <a:gd name="T72" fmla="*/ 2147483646 w 324"/>
              <a:gd name="T73" fmla="*/ 2147483646 h 578"/>
              <a:gd name="T74" fmla="*/ 2147483646 w 324"/>
              <a:gd name="T75" fmla="*/ 2147483646 h 578"/>
              <a:gd name="T76" fmla="*/ 2147483646 w 324"/>
              <a:gd name="T77" fmla="*/ 2147483646 h 578"/>
              <a:gd name="T78" fmla="*/ 2147483646 w 324"/>
              <a:gd name="T79" fmla="*/ 2147483646 h 578"/>
              <a:gd name="T80" fmla="*/ 2147483646 w 324"/>
              <a:gd name="T81" fmla="*/ 2147483646 h 578"/>
              <a:gd name="T82" fmla="*/ 2147483646 w 324"/>
              <a:gd name="T83" fmla="*/ 2147483646 h 578"/>
              <a:gd name="T84" fmla="*/ 2147483646 w 324"/>
              <a:gd name="T85" fmla="*/ 2147483646 h 578"/>
              <a:gd name="T86" fmla="*/ 2147483646 w 324"/>
              <a:gd name="T87" fmla="*/ 2147483646 h 578"/>
              <a:gd name="T88" fmla="*/ 2147483646 w 324"/>
              <a:gd name="T89" fmla="*/ 2147483646 h 578"/>
              <a:gd name="T90" fmla="*/ 2147483646 w 324"/>
              <a:gd name="T91" fmla="*/ 2147483646 h 578"/>
              <a:gd name="T92" fmla="*/ 2147483646 w 324"/>
              <a:gd name="T93" fmla="*/ 2147483646 h 578"/>
              <a:gd name="T94" fmla="*/ 2147483646 w 324"/>
              <a:gd name="T95" fmla="*/ 2147483646 h 578"/>
              <a:gd name="T96" fmla="*/ 2147483646 w 324"/>
              <a:gd name="T97" fmla="*/ 2147483646 h 578"/>
              <a:gd name="T98" fmla="*/ 2147483646 w 324"/>
              <a:gd name="T99" fmla="*/ 2147483646 h 578"/>
              <a:gd name="T100" fmla="*/ 2147483646 w 324"/>
              <a:gd name="T101" fmla="*/ 2147483646 h 578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</a:gdLst>
            <a:ahLst/>
            <a:cxnLst>
              <a:cxn ang="T102">
                <a:pos x="T0" y="T1"/>
              </a:cxn>
              <a:cxn ang="T103">
                <a:pos x="T2" y="T3"/>
              </a:cxn>
              <a:cxn ang="T104">
                <a:pos x="T4" y="T5"/>
              </a:cxn>
              <a:cxn ang="T105">
                <a:pos x="T6" y="T7"/>
              </a:cxn>
              <a:cxn ang="T106">
                <a:pos x="T8" y="T9"/>
              </a:cxn>
              <a:cxn ang="T107">
                <a:pos x="T10" y="T11"/>
              </a:cxn>
              <a:cxn ang="T108">
                <a:pos x="T12" y="T13"/>
              </a:cxn>
              <a:cxn ang="T109">
                <a:pos x="T14" y="T15"/>
              </a:cxn>
              <a:cxn ang="T110">
                <a:pos x="T16" y="T17"/>
              </a:cxn>
              <a:cxn ang="T111">
                <a:pos x="T18" y="T19"/>
              </a:cxn>
              <a:cxn ang="T112">
                <a:pos x="T20" y="T21"/>
              </a:cxn>
              <a:cxn ang="T113">
                <a:pos x="T22" y="T23"/>
              </a:cxn>
              <a:cxn ang="T114">
                <a:pos x="T24" y="T25"/>
              </a:cxn>
              <a:cxn ang="T115">
                <a:pos x="T26" y="T27"/>
              </a:cxn>
              <a:cxn ang="T116">
                <a:pos x="T28" y="T29"/>
              </a:cxn>
              <a:cxn ang="T117">
                <a:pos x="T30" y="T31"/>
              </a:cxn>
              <a:cxn ang="T118">
                <a:pos x="T32" y="T33"/>
              </a:cxn>
              <a:cxn ang="T119">
                <a:pos x="T34" y="T35"/>
              </a:cxn>
              <a:cxn ang="T120">
                <a:pos x="T36" y="T37"/>
              </a:cxn>
              <a:cxn ang="T121">
                <a:pos x="T38" y="T39"/>
              </a:cxn>
              <a:cxn ang="T122">
                <a:pos x="T40" y="T41"/>
              </a:cxn>
              <a:cxn ang="T123">
                <a:pos x="T42" y="T43"/>
              </a:cxn>
              <a:cxn ang="T124">
                <a:pos x="T44" y="T45"/>
              </a:cxn>
              <a:cxn ang="T125">
                <a:pos x="T46" y="T47"/>
              </a:cxn>
              <a:cxn ang="T126">
                <a:pos x="T48" y="T49"/>
              </a:cxn>
              <a:cxn ang="T127">
                <a:pos x="T50" y="T51"/>
              </a:cxn>
              <a:cxn ang="T128">
                <a:pos x="T52" y="T53"/>
              </a:cxn>
              <a:cxn ang="T129">
                <a:pos x="T54" y="T55"/>
              </a:cxn>
              <a:cxn ang="T130">
                <a:pos x="T56" y="T57"/>
              </a:cxn>
              <a:cxn ang="T131">
                <a:pos x="T58" y="T59"/>
              </a:cxn>
              <a:cxn ang="T132">
                <a:pos x="T60" y="T61"/>
              </a:cxn>
              <a:cxn ang="T133">
                <a:pos x="T62" y="T63"/>
              </a:cxn>
              <a:cxn ang="T134">
                <a:pos x="T64" y="T65"/>
              </a:cxn>
              <a:cxn ang="T135">
                <a:pos x="T66" y="T67"/>
              </a:cxn>
              <a:cxn ang="T136">
                <a:pos x="T68" y="T69"/>
              </a:cxn>
              <a:cxn ang="T137">
                <a:pos x="T70" y="T71"/>
              </a:cxn>
              <a:cxn ang="T138">
                <a:pos x="T72" y="T73"/>
              </a:cxn>
              <a:cxn ang="T139">
                <a:pos x="T74" y="T75"/>
              </a:cxn>
              <a:cxn ang="T140">
                <a:pos x="T76" y="T77"/>
              </a:cxn>
              <a:cxn ang="T141">
                <a:pos x="T78" y="T79"/>
              </a:cxn>
              <a:cxn ang="T142">
                <a:pos x="T80" y="T81"/>
              </a:cxn>
              <a:cxn ang="T143">
                <a:pos x="T82" y="T83"/>
              </a:cxn>
              <a:cxn ang="T144">
                <a:pos x="T84" y="T85"/>
              </a:cxn>
              <a:cxn ang="T145">
                <a:pos x="T86" y="T87"/>
              </a:cxn>
              <a:cxn ang="T146">
                <a:pos x="T88" y="T89"/>
              </a:cxn>
              <a:cxn ang="T147">
                <a:pos x="T90" y="T91"/>
              </a:cxn>
              <a:cxn ang="T148">
                <a:pos x="T92" y="T93"/>
              </a:cxn>
              <a:cxn ang="T149">
                <a:pos x="T94" y="T95"/>
              </a:cxn>
              <a:cxn ang="T150">
                <a:pos x="T96" y="T97"/>
              </a:cxn>
              <a:cxn ang="T151">
                <a:pos x="T98" y="T99"/>
              </a:cxn>
              <a:cxn ang="T152">
                <a:pos x="T100" y="T101"/>
              </a:cxn>
            </a:cxnLst>
            <a:rect l="0" t="0" r="r" b="b"/>
            <a:pathLst>
              <a:path w="324" h="578">
                <a:moveTo>
                  <a:pt x="108" y="132"/>
                </a:moveTo>
                <a:lnTo>
                  <a:pt x="104" y="130"/>
                </a:lnTo>
                <a:lnTo>
                  <a:pt x="96" y="180"/>
                </a:lnTo>
                <a:lnTo>
                  <a:pt x="108" y="196"/>
                </a:lnTo>
                <a:lnTo>
                  <a:pt x="122" y="200"/>
                </a:lnTo>
                <a:lnTo>
                  <a:pt x="124" y="202"/>
                </a:lnTo>
                <a:lnTo>
                  <a:pt x="140" y="216"/>
                </a:lnTo>
                <a:lnTo>
                  <a:pt x="164" y="220"/>
                </a:lnTo>
                <a:lnTo>
                  <a:pt x="176" y="228"/>
                </a:lnTo>
                <a:lnTo>
                  <a:pt x="176" y="230"/>
                </a:lnTo>
                <a:lnTo>
                  <a:pt x="186" y="244"/>
                </a:lnTo>
                <a:lnTo>
                  <a:pt x="188" y="244"/>
                </a:lnTo>
                <a:lnTo>
                  <a:pt x="186" y="246"/>
                </a:lnTo>
                <a:lnTo>
                  <a:pt x="178" y="260"/>
                </a:lnTo>
                <a:lnTo>
                  <a:pt x="178" y="264"/>
                </a:lnTo>
                <a:lnTo>
                  <a:pt x="176" y="272"/>
                </a:lnTo>
                <a:lnTo>
                  <a:pt x="178" y="272"/>
                </a:lnTo>
                <a:lnTo>
                  <a:pt x="178" y="286"/>
                </a:lnTo>
                <a:lnTo>
                  <a:pt x="176" y="288"/>
                </a:lnTo>
                <a:lnTo>
                  <a:pt x="170" y="312"/>
                </a:lnTo>
                <a:lnTo>
                  <a:pt x="168" y="316"/>
                </a:lnTo>
                <a:lnTo>
                  <a:pt x="164" y="314"/>
                </a:lnTo>
                <a:lnTo>
                  <a:pt x="154" y="312"/>
                </a:lnTo>
                <a:lnTo>
                  <a:pt x="140" y="312"/>
                </a:lnTo>
                <a:lnTo>
                  <a:pt x="128" y="316"/>
                </a:lnTo>
                <a:lnTo>
                  <a:pt x="116" y="328"/>
                </a:lnTo>
                <a:lnTo>
                  <a:pt x="112" y="332"/>
                </a:lnTo>
                <a:lnTo>
                  <a:pt x="130" y="340"/>
                </a:lnTo>
                <a:lnTo>
                  <a:pt x="128" y="344"/>
                </a:lnTo>
                <a:lnTo>
                  <a:pt x="124" y="350"/>
                </a:lnTo>
                <a:lnTo>
                  <a:pt x="116" y="354"/>
                </a:lnTo>
                <a:lnTo>
                  <a:pt x="106" y="354"/>
                </a:lnTo>
                <a:lnTo>
                  <a:pt x="88" y="348"/>
                </a:lnTo>
                <a:lnTo>
                  <a:pt x="70" y="338"/>
                </a:lnTo>
                <a:lnTo>
                  <a:pt x="64" y="338"/>
                </a:lnTo>
                <a:lnTo>
                  <a:pt x="44" y="366"/>
                </a:lnTo>
                <a:lnTo>
                  <a:pt x="40" y="376"/>
                </a:lnTo>
                <a:lnTo>
                  <a:pt x="40" y="392"/>
                </a:lnTo>
                <a:lnTo>
                  <a:pt x="48" y="406"/>
                </a:lnTo>
                <a:lnTo>
                  <a:pt x="48" y="408"/>
                </a:lnTo>
                <a:lnTo>
                  <a:pt x="52" y="420"/>
                </a:lnTo>
                <a:lnTo>
                  <a:pt x="52" y="422"/>
                </a:lnTo>
                <a:lnTo>
                  <a:pt x="52" y="440"/>
                </a:lnTo>
                <a:lnTo>
                  <a:pt x="52" y="442"/>
                </a:lnTo>
                <a:lnTo>
                  <a:pt x="54" y="444"/>
                </a:lnTo>
                <a:lnTo>
                  <a:pt x="40" y="446"/>
                </a:lnTo>
                <a:lnTo>
                  <a:pt x="16" y="446"/>
                </a:lnTo>
                <a:lnTo>
                  <a:pt x="6" y="454"/>
                </a:lnTo>
                <a:lnTo>
                  <a:pt x="0" y="462"/>
                </a:lnTo>
                <a:lnTo>
                  <a:pt x="2" y="462"/>
                </a:lnTo>
                <a:lnTo>
                  <a:pt x="6" y="486"/>
                </a:lnTo>
                <a:lnTo>
                  <a:pt x="8" y="486"/>
                </a:lnTo>
                <a:lnTo>
                  <a:pt x="8" y="496"/>
                </a:lnTo>
                <a:lnTo>
                  <a:pt x="12" y="508"/>
                </a:lnTo>
                <a:lnTo>
                  <a:pt x="30" y="518"/>
                </a:lnTo>
                <a:lnTo>
                  <a:pt x="54" y="512"/>
                </a:lnTo>
                <a:lnTo>
                  <a:pt x="66" y="504"/>
                </a:lnTo>
                <a:lnTo>
                  <a:pt x="68" y="504"/>
                </a:lnTo>
                <a:lnTo>
                  <a:pt x="80" y="504"/>
                </a:lnTo>
                <a:lnTo>
                  <a:pt x="86" y="520"/>
                </a:lnTo>
                <a:lnTo>
                  <a:pt x="92" y="526"/>
                </a:lnTo>
                <a:lnTo>
                  <a:pt x="94" y="532"/>
                </a:lnTo>
                <a:lnTo>
                  <a:pt x="100" y="532"/>
                </a:lnTo>
                <a:lnTo>
                  <a:pt x="102" y="532"/>
                </a:lnTo>
                <a:lnTo>
                  <a:pt x="104" y="532"/>
                </a:lnTo>
                <a:lnTo>
                  <a:pt x="104" y="530"/>
                </a:lnTo>
                <a:lnTo>
                  <a:pt x="116" y="520"/>
                </a:lnTo>
                <a:lnTo>
                  <a:pt x="126" y="540"/>
                </a:lnTo>
                <a:lnTo>
                  <a:pt x="136" y="546"/>
                </a:lnTo>
                <a:lnTo>
                  <a:pt x="152" y="546"/>
                </a:lnTo>
                <a:lnTo>
                  <a:pt x="164" y="544"/>
                </a:lnTo>
                <a:lnTo>
                  <a:pt x="168" y="544"/>
                </a:lnTo>
                <a:lnTo>
                  <a:pt x="196" y="548"/>
                </a:lnTo>
                <a:lnTo>
                  <a:pt x="196" y="550"/>
                </a:lnTo>
                <a:lnTo>
                  <a:pt x="208" y="556"/>
                </a:lnTo>
                <a:lnTo>
                  <a:pt x="208" y="558"/>
                </a:lnTo>
                <a:lnTo>
                  <a:pt x="220" y="566"/>
                </a:lnTo>
                <a:lnTo>
                  <a:pt x="226" y="574"/>
                </a:lnTo>
                <a:lnTo>
                  <a:pt x="234" y="578"/>
                </a:lnTo>
                <a:lnTo>
                  <a:pt x="248" y="576"/>
                </a:lnTo>
                <a:lnTo>
                  <a:pt x="248" y="560"/>
                </a:lnTo>
                <a:lnTo>
                  <a:pt x="240" y="548"/>
                </a:lnTo>
                <a:lnTo>
                  <a:pt x="236" y="526"/>
                </a:lnTo>
                <a:lnTo>
                  <a:pt x="246" y="516"/>
                </a:lnTo>
                <a:lnTo>
                  <a:pt x="248" y="514"/>
                </a:lnTo>
                <a:lnTo>
                  <a:pt x="258" y="512"/>
                </a:lnTo>
                <a:lnTo>
                  <a:pt x="268" y="512"/>
                </a:lnTo>
                <a:lnTo>
                  <a:pt x="272" y="508"/>
                </a:lnTo>
                <a:lnTo>
                  <a:pt x="264" y="500"/>
                </a:lnTo>
                <a:lnTo>
                  <a:pt x="242" y="484"/>
                </a:lnTo>
                <a:lnTo>
                  <a:pt x="236" y="476"/>
                </a:lnTo>
                <a:lnTo>
                  <a:pt x="234" y="474"/>
                </a:lnTo>
                <a:lnTo>
                  <a:pt x="236" y="472"/>
                </a:lnTo>
                <a:lnTo>
                  <a:pt x="242" y="460"/>
                </a:lnTo>
                <a:lnTo>
                  <a:pt x="244" y="462"/>
                </a:lnTo>
                <a:lnTo>
                  <a:pt x="260" y="466"/>
                </a:lnTo>
                <a:lnTo>
                  <a:pt x="302" y="464"/>
                </a:lnTo>
                <a:lnTo>
                  <a:pt x="302" y="466"/>
                </a:lnTo>
                <a:lnTo>
                  <a:pt x="304" y="466"/>
                </a:lnTo>
                <a:lnTo>
                  <a:pt x="316" y="470"/>
                </a:lnTo>
                <a:lnTo>
                  <a:pt x="324" y="462"/>
                </a:lnTo>
                <a:lnTo>
                  <a:pt x="320" y="438"/>
                </a:lnTo>
                <a:lnTo>
                  <a:pt x="304" y="428"/>
                </a:lnTo>
                <a:lnTo>
                  <a:pt x="300" y="424"/>
                </a:lnTo>
                <a:lnTo>
                  <a:pt x="296" y="420"/>
                </a:lnTo>
                <a:lnTo>
                  <a:pt x="292" y="410"/>
                </a:lnTo>
                <a:lnTo>
                  <a:pt x="290" y="394"/>
                </a:lnTo>
                <a:lnTo>
                  <a:pt x="290" y="374"/>
                </a:lnTo>
                <a:lnTo>
                  <a:pt x="276" y="368"/>
                </a:lnTo>
                <a:lnTo>
                  <a:pt x="274" y="368"/>
                </a:lnTo>
                <a:lnTo>
                  <a:pt x="274" y="366"/>
                </a:lnTo>
                <a:lnTo>
                  <a:pt x="274" y="364"/>
                </a:lnTo>
                <a:lnTo>
                  <a:pt x="272" y="344"/>
                </a:lnTo>
                <a:lnTo>
                  <a:pt x="288" y="262"/>
                </a:lnTo>
                <a:lnTo>
                  <a:pt x="280" y="232"/>
                </a:lnTo>
                <a:lnTo>
                  <a:pt x="278" y="214"/>
                </a:lnTo>
                <a:lnTo>
                  <a:pt x="276" y="190"/>
                </a:lnTo>
                <a:lnTo>
                  <a:pt x="278" y="164"/>
                </a:lnTo>
                <a:lnTo>
                  <a:pt x="278" y="162"/>
                </a:lnTo>
                <a:lnTo>
                  <a:pt x="280" y="160"/>
                </a:lnTo>
                <a:lnTo>
                  <a:pt x="296" y="148"/>
                </a:lnTo>
                <a:lnTo>
                  <a:pt x="296" y="136"/>
                </a:lnTo>
                <a:lnTo>
                  <a:pt x="294" y="130"/>
                </a:lnTo>
                <a:lnTo>
                  <a:pt x="290" y="122"/>
                </a:lnTo>
                <a:lnTo>
                  <a:pt x="280" y="110"/>
                </a:lnTo>
                <a:lnTo>
                  <a:pt x="278" y="110"/>
                </a:lnTo>
                <a:lnTo>
                  <a:pt x="278" y="108"/>
                </a:lnTo>
                <a:lnTo>
                  <a:pt x="276" y="88"/>
                </a:lnTo>
                <a:lnTo>
                  <a:pt x="276" y="86"/>
                </a:lnTo>
                <a:lnTo>
                  <a:pt x="298" y="60"/>
                </a:lnTo>
                <a:lnTo>
                  <a:pt x="298" y="48"/>
                </a:lnTo>
                <a:lnTo>
                  <a:pt x="292" y="36"/>
                </a:lnTo>
                <a:lnTo>
                  <a:pt x="290" y="34"/>
                </a:lnTo>
                <a:lnTo>
                  <a:pt x="300" y="20"/>
                </a:lnTo>
                <a:lnTo>
                  <a:pt x="302" y="20"/>
                </a:lnTo>
                <a:lnTo>
                  <a:pt x="312" y="12"/>
                </a:lnTo>
                <a:lnTo>
                  <a:pt x="312" y="0"/>
                </a:lnTo>
                <a:lnTo>
                  <a:pt x="306" y="0"/>
                </a:lnTo>
                <a:lnTo>
                  <a:pt x="296" y="0"/>
                </a:lnTo>
                <a:lnTo>
                  <a:pt x="292" y="18"/>
                </a:lnTo>
                <a:lnTo>
                  <a:pt x="290" y="18"/>
                </a:lnTo>
                <a:lnTo>
                  <a:pt x="268" y="10"/>
                </a:lnTo>
                <a:lnTo>
                  <a:pt x="256" y="8"/>
                </a:lnTo>
                <a:lnTo>
                  <a:pt x="260" y="28"/>
                </a:lnTo>
                <a:lnTo>
                  <a:pt x="244" y="32"/>
                </a:lnTo>
                <a:lnTo>
                  <a:pt x="218" y="46"/>
                </a:lnTo>
                <a:lnTo>
                  <a:pt x="210" y="56"/>
                </a:lnTo>
                <a:lnTo>
                  <a:pt x="210" y="58"/>
                </a:lnTo>
                <a:lnTo>
                  <a:pt x="208" y="58"/>
                </a:lnTo>
                <a:lnTo>
                  <a:pt x="196" y="70"/>
                </a:lnTo>
                <a:lnTo>
                  <a:pt x="192" y="88"/>
                </a:lnTo>
                <a:lnTo>
                  <a:pt x="192" y="90"/>
                </a:lnTo>
                <a:lnTo>
                  <a:pt x="186" y="118"/>
                </a:lnTo>
                <a:lnTo>
                  <a:pt x="184" y="130"/>
                </a:lnTo>
                <a:lnTo>
                  <a:pt x="184" y="132"/>
                </a:lnTo>
                <a:lnTo>
                  <a:pt x="182" y="132"/>
                </a:lnTo>
                <a:lnTo>
                  <a:pt x="174" y="144"/>
                </a:lnTo>
                <a:lnTo>
                  <a:pt x="172" y="144"/>
                </a:lnTo>
                <a:lnTo>
                  <a:pt x="172" y="146"/>
                </a:lnTo>
                <a:lnTo>
                  <a:pt x="152" y="148"/>
                </a:lnTo>
                <a:lnTo>
                  <a:pt x="122" y="138"/>
                </a:lnTo>
                <a:lnTo>
                  <a:pt x="108" y="13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17" name="山西"/>
          <p:cNvSpPr>
            <a:spLocks/>
          </p:cNvSpPr>
          <p:nvPr/>
        </p:nvSpPr>
        <p:spPr bwMode="auto">
          <a:xfrm>
            <a:off x="5008563" y="3575050"/>
            <a:ext cx="317500" cy="700088"/>
          </a:xfrm>
          <a:custGeom>
            <a:avLst/>
            <a:gdLst>
              <a:gd name="T0" fmla="*/ 2147483646 w 216"/>
              <a:gd name="T1" fmla="*/ 2147483646 h 474"/>
              <a:gd name="T2" fmla="*/ 2147483646 w 216"/>
              <a:gd name="T3" fmla="*/ 2147483646 h 474"/>
              <a:gd name="T4" fmla="*/ 2147483646 w 216"/>
              <a:gd name="T5" fmla="*/ 2147483646 h 474"/>
              <a:gd name="T6" fmla="*/ 2147483646 w 216"/>
              <a:gd name="T7" fmla="*/ 2147483646 h 474"/>
              <a:gd name="T8" fmla="*/ 2147483646 w 216"/>
              <a:gd name="T9" fmla="*/ 2147483646 h 474"/>
              <a:gd name="T10" fmla="*/ 2147483646 w 216"/>
              <a:gd name="T11" fmla="*/ 2147483646 h 474"/>
              <a:gd name="T12" fmla="*/ 2147483646 w 216"/>
              <a:gd name="T13" fmla="*/ 2147483646 h 474"/>
              <a:gd name="T14" fmla="*/ 2147483646 w 216"/>
              <a:gd name="T15" fmla="*/ 2147483646 h 474"/>
              <a:gd name="T16" fmla="*/ 2147483646 w 216"/>
              <a:gd name="T17" fmla="*/ 2147483646 h 474"/>
              <a:gd name="T18" fmla="*/ 2147483646 w 216"/>
              <a:gd name="T19" fmla="*/ 2147483646 h 474"/>
              <a:gd name="T20" fmla="*/ 2147483646 w 216"/>
              <a:gd name="T21" fmla="*/ 2147483646 h 474"/>
              <a:gd name="T22" fmla="*/ 2147483646 w 216"/>
              <a:gd name="T23" fmla="*/ 2147483646 h 474"/>
              <a:gd name="T24" fmla="*/ 2147483646 w 216"/>
              <a:gd name="T25" fmla="*/ 2147483646 h 474"/>
              <a:gd name="T26" fmla="*/ 2147483646 w 216"/>
              <a:gd name="T27" fmla="*/ 2147483646 h 474"/>
              <a:gd name="T28" fmla="*/ 2147483646 w 216"/>
              <a:gd name="T29" fmla="*/ 2147483646 h 474"/>
              <a:gd name="T30" fmla="*/ 2147483646 w 216"/>
              <a:gd name="T31" fmla="*/ 2147483646 h 474"/>
              <a:gd name="T32" fmla="*/ 2147483646 w 216"/>
              <a:gd name="T33" fmla="*/ 2147483646 h 474"/>
              <a:gd name="T34" fmla="*/ 2147483646 w 216"/>
              <a:gd name="T35" fmla="*/ 2147483646 h 474"/>
              <a:gd name="T36" fmla="*/ 2147483646 w 216"/>
              <a:gd name="T37" fmla="*/ 2147483646 h 474"/>
              <a:gd name="T38" fmla="*/ 2147483646 w 216"/>
              <a:gd name="T39" fmla="*/ 2147483646 h 474"/>
              <a:gd name="T40" fmla="*/ 2147483646 w 216"/>
              <a:gd name="T41" fmla="*/ 2147483646 h 474"/>
              <a:gd name="T42" fmla="*/ 2147483646 w 216"/>
              <a:gd name="T43" fmla="*/ 2147483646 h 474"/>
              <a:gd name="T44" fmla="*/ 2147483646 w 216"/>
              <a:gd name="T45" fmla="*/ 2147483646 h 474"/>
              <a:gd name="T46" fmla="*/ 2147483646 w 216"/>
              <a:gd name="T47" fmla="*/ 2147483646 h 474"/>
              <a:gd name="T48" fmla="*/ 2147483646 w 216"/>
              <a:gd name="T49" fmla="*/ 2147483646 h 474"/>
              <a:gd name="T50" fmla="*/ 2147483646 w 216"/>
              <a:gd name="T51" fmla="*/ 2147483646 h 474"/>
              <a:gd name="T52" fmla="*/ 2147483646 w 216"/>
              <a:gd name="T53" fmla="*/ 2147483646 h 474"/>
              <a:gd name="T54" fmla="*/ 2147483646 w 216"/>
              <a:gd name="T55" fmla="*/ 2147483646 h 474"/>
              <a:gd name="T56" fmla="*/ 2147483646 w 216"/>
              <a:gd name="T57" fmla="*/ 2147483646 h 474"/>
              <a:gd name="T58" fmla="*/ 2147483646 w 216"/>
              <a:gd name="T59" fmla="*/ 2147483646 h 474"/>
              <a:gd name="T60" fmla="*/ 2147483646 w 216"/>
              <a:gd name="T61" fmla="*/ 2147483646 h 474"/>
              <a:gd name="T62" fmla="*/ 2147483646 w 216"/>
              <a:gd name="T63" fmla="*/ 2147483646 h 474"/>
              <a:gd name="T64" fmla="*/ 2147483646 w 216"/>
              <a:gd name="T65" fmla="*/ 2147483646 h 474"/>
              <a:gd name="T66" fmla="*/ 2147483646 w 216"/>
              <a:gd name="T67" fmla="*/ 2147483646 h 474"/>
              <a:gd name="T68" fmla="*/ 2147483646 w 216"/>
              <a:gd name="T69" fmla="*/ 2147483646 h 474"/>
              <a:gd name="T70" fmla="*/ 2147483646 w 216"/>
              <a:gd name="T71" fmla="*/ 2147483646 h 474"/>
              <a:gd name="T72" fmla="*/ 2147483646 w 216"/>
              <a:gd name="T73" fmla="*/ 2147483646 h 474"/>
              <a:gd name="T74" fmla="*/ 2147483646 w 216"/>
              <a:gd name="T75" fmla="*/ 2147483646 h 474"/>
              <a:gd name="T76" fmla="*/ 2147483646 w 216"/>
              <a:gd name="T77" fmla="*/ 2147483646 h 474"/>
              <a:gd name="T78" fmla="*/ 2147483646 w 216"/>
              <a:gd name="T79" fmla="*/ 2147483646 h 474"/>
              <a:gd name="T80" fmla="*/ 2147483646 w 216"/>
              <a:gd name="T81" fmla="*/ 2147483646 h 474"/>
              <a:gd name="T82" fmla="*/ 2147483646 w 216"/>
              <a:gd name="T83" fmla="*/ 2147483646 h 474"/>
              <a:gd name="T84" fmla="*/ 2147483646 w 216"/>
              <a:gd name="T85" fmla="*/ 2147483646 h 474"/>
              <a:gd name="T86" fmla="*/ 2147483646 w 216"/>
              <a:gd name="T87" fmla="*/ 2147483646 h 474"/>
              <a:gd name="T88" fmla="*/ 2147483646 w 216"/>
              <a:gd name="T89" fmla="*/ 2147483646 h 474"/>
              <a:gd name="T90" fmla="*/ 2147483646 w 216"/>
              <a:gd name="T91" fmla="*/ 2147483646 h 474"/>
              <a:gd name="T92" fmla="*/ 2147483646 w 216"/>
              <a:gd name="T93" fmla="*/ 2147483646 h 474"/>
              <a:gd name="T94" fmla="*/ 2147483646 w 216"/>
              <a:gd name="T95" fmla="*/ 2147483646 h 474"/>
              <a:gd name="T96" fmla="*/ 2147483646 w 216"/>
              <a:gd name="T97" fmla="*/ 2147483646 h 474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0" t="0" r="r" b="b"/>
            <a:pathLst>
              <a:path w="216" h="474">
                <a:moveTo>
                  <a:pt x="202" y="24"/>
                </a:moveTo>
                <a:lnTo>
                  <a:pt x="204" y="20"/>
                </a:lnTo>
                <a:lnTo>
                  <a:pt x="200" y="8"/>
                </a:lnTo>
                <a:lnTo>
                  <a:pt x="194" y="0"/>
                </a:lnTo>
                <a:lnTo>
                  <a:pt x="188" y="12"/>
                </a:lnTo>
                <a:lnTo>
                  <a:pt x="176" y="24"/>
                </a:lnTo>
                <a:lnTo>
                  <a:pt x="174" y="24"/>
                </a:lnTo>
                <a:lnTo>
                  <a:pt x="156" y="30"/>
                </a:lnTo>
                <a:lnTo>
                  <a:pt x="154" y="30"/>
                </a:lnTo>
                <a:lnTo>
                  <a:pt x="136" y="28"/>
                </a:lnTo>
                <a:lnTo>
                  <a:pt x="124" y="30"/>
                </a:lnTo>
                <a:lnTo>
                  <a:pt x="122" y="40"/>
                </a:lnTo>
                <a:lnTo>
                  <a:pt x="112" y="46"/>
                </a:lnTo>
                <a:lnTo>
                  <a:pt x="112" y="48"/>
                </a:lnTo>
                <a:lnTo>
                  <a:pt x="110" y="48"/>
                </a:lnTo>
                <a:lnTo>
                  <a:pt x="94" y="46"/>
                </a:lnTo>
                <a:lnTo>
                  <a:pt x="92" y="48"/>
                </a:lnTo>
                <a:lnTo>
                  <a:pt x="92" y="64"/>
                </a:lnTo>
                <a:lnTo>
                  <a:pt x="84" y="76"/>
                </a:lnTo>
                <a:lnTo>
                  <a:pt x="82" y="76"/>
                </a:lnTo>
                <a:lnTo>
                  <a:pt x="68" y="92"/>
                </a:lnTo>
                <a:lnTo>
                  <a:pt x="66" y="92"/>
                </a:lnTo>
                <a:lnTo>
                  <a:pt x="50" y="96"/>
                </a:lnTo>
                <a:lnTo>
                  <a:pt x="40" y="106"/>
                </a:lnTo>
                <a:lnTo>
                  <a:pt x="42" y="120"/>
                </a:lnTo>
                <a:lnTo>
                  <a:pt x="42" y="124"/>
                </a:lnTo>
                <a:lnTo>
                  <a:pt x="40" y="124"/>
                </a:lnTo>
                <a:lnTo>
                  <a:pt x="28" y="136"/>
                </a:lnTo>
                <a:lnTo>
                  <a:pt x="20" y="144"/>
                </a:lnTo>
                <a:lnTo>
                  <a:pt x="26" y="154"/>
                </a:lnTo>
                <a:lnTo>
                  <a:pt x="26" y="156"/>
                </a:lnTo>
                <a:lnTo>
                  <a:pt x="26" y="170"/>
                </a:lnTo>
                <a:lnTo>
                  <a:pt x="26" y="172"/>
                </a:lnTo>
                <a:lnTo>
                  <a:pt x="16" y="184"/>
                </a:lnTo>
                <a:lnTo>
                  <a:pt x="4" y="198"/>
                </a:lnTo>
                <a:lnTo>
                  <a:pt x="6" y="214"/>
                </a:lnTo>
                <a:lnTo>
                  <a:pt x="16" y="224"/>
                </a:lnTo>
                <a:lnTo>
                  <a:pt x="22" y="236"/>
                </a:lnTo>
                <a:lnTo>
                  <a:pt x="24" y="244"/>
                </a:lnTo>
                <a:lnTo>
                  <a:pt x="24" y="262"/>
                </a:lnTo>
                <a:lnTo>
                  <a:pt x="22" y="264"/>
                </a:lnTo>
                <a:lnTo>
                  <a:pt x="6" y="276"/>
                </a:lnTo>
                <a:lnTo>
                  <a:pt x="4" y="300"/>
                </a:lnTo>
                <a:lnTo>
                  <a:pt x="6" y="324"/>
                </a:lnTo>
                <a:lnTo>
                  <a:pt x="10" y="340"/>
                </a:lnTo>
                <a:lnTo>
                  <a:pt x="18" y="368"/>
                </a:lnTo>
                <a:lnTo>
                  <a:pt x="18" y="370"/>
                </a:lnTo>
                <a:lnTo>
                  <a:pt x="18" y="372"/>
                </a:lnTo>
                <a:lnTo>
                  <a:pt x="0" y="452"/>
                </a:lnTo>
                <a:lnTo>
                  <a:pt x="2" y="468"/>
                </a:lnTo>
                <a:lnTo>
                  <a:pt x="14" y="474"/>
                </a:lnTo>
                <a:lnTo>
                  <a:pt x="32" y="456"/>
                </a:lnTo>
                <a:lnTo>
                  <a:pt x="34" y="456"/>
                </a:lnTo>
                <a:lnTo>
                  <a:pt x="96" y="432"/>
                </a:lnTo>
                <a:lnTo>
                  <a:pt x="112" y="416"/>
                </a:lnTo>
                <a:lnTo>
                  <a:pt x="114" y="416"/>
                </a:lnTo>
                <a:lnTo>
                  <a:pt x="116" y="416"/>
                </a:lnTo>
                <a:lnTo>
                  <a:pt x="150" y="420"/>
                </a:lnTo>
                <a:lnTo>
                  <a:pt x="162" y="416"/>
                </a:lnTo>
                <a:lnTo>
                  <a:pt x="180" y="408"/>
                </a:lnTo>
                <a:lnTo>
                  <a:pt x="180" y="392"/>
                </a:lnTo>
                <a:lnTo>
                  <a:pt x="182" y="392"/>
                </a:lnTo>
                <a:lnTo>
                  <a:pt x="192" y="382"/>
                </a:lnTo>
                <a:lnTo>
                  <a:pt x="190" y="372"/>
                </a:lnTo>
                <a:lnTo>
                  <a:pt x="190" y="370"/>
                </a:lnTo>
                <a:lnTo>
                  <a:pt x="190" y="368"/>
                </a:lnTo>
                <a:lnTo>
                  <a:pt x="194" y="364"/>
                </a:lnTo>
                <a:lnTo>
                  <a:pt x="192" y="360"/>
                </a:lnTo>
                <a:lnTo>
                  <a:pt x="190" y="356"/>
                </a:lnTo>
                <a:lnTo>
                  <a:pt x="190" y="352"/>
                </a:lnTo>
                <a:lnTo>
                  <a:pt x="194" y="340"/>
                </a:lnTo>
                <a:lnTo>
                  <a:pt x="198" y="336"/>
                </a:lnTo>
                <a:lnTo>
                  <a:pt x="196" y="324"/>
                </a:lnTo>
                <a:lnTo>
                  <a:pt x="184" y="310"/>
                </a:lnTo>
                <a:lnTo>
                  <a:pt x="182" y="306"/>
                </a:lnTo>
                <a:lnTo>
                  <a:pt x="180" y="302"/>
                </a:lnTo>
                <a:lnTo>
                  <a:pt x="180" y="298"/>
                </a:lnTo>
                <a:lnTo>
                  <a:pt x="182" y="294"/>
                </a:lnTo>
                <a:lnTo>
                  <a:pt x="184" y="288"/>
                </a:lnTo>
                <a:lnTo>
                  <a:pt x="190" y="280"/>
                </a:lnTo>
                <a:lnTo>
                  <a:pt x="192" y="268"/>
                </a:lnTo>
                <a:lnTo>
                  <a:pt x="202" y="248"/>
                </a:lnTo>
                <a:lnTo>
                  <a:pt x="204" y="240"/>
                </a:lnTo>
                <a:lnTo>
                  <a:pt x="216" y="216"/>
                </a:lnTo>
                <a:lnTo>
                  <a:pt x="208" y="200"/>
                </a:lnTo>
                <a:lnTo>
                  <a:pt x="184" y="184"/>
                </a:lnTo>
                <a:lnTo>
                  <a:pt x="182" y="184"/>
                </a:lnTo>
                <a:lnTo>
                  <a:pt x="176" y="170"/>
                </a:lnTo>
                <a:lnTo>
                  <a:pt x="176" y="168"/>
                </a:lnTo>
                <a:lnTo>
                  <a:pt x="180" y="146"/>
                </a:lnTo>
                <a:lnTo>
                  <a:pt x="184" y="130"/>
                </a:lnTo>
                <a:lnTo>
                  <a:pt x="184" y="122"/>
                </a:lnTo>
                <a:lnTo>
                  <a:pt x="188" y="116"/>
                </a:lnTo>
                <a:lnTo>
                  <a:pt x="190" y="114"/>
                </a:lnTo>
                <a:lnTo>
                  <a:pt x="194" y="114"/>
                </a:lnTo>
                <a:lnTo>
                  <a:pt x="208" y="112"/>
                </a:lnTo>
                <a:lnTo>
                  <a:pt x="212" y="102"/>
                </a:lnTo>
                <a:lnTo>
                  <a:pt x="216" y="76"/>
                </a:lnTo>
                <a:lnTo>
                  <a:pt x="214" y="66"/>
                </a:lnTo>
                <a:lnTo>
                  <a:pt x="200" y="64"/>
                </a:lnTo>
                <a:lnTo>
                  <a:pt x="184" y="56"/>
                </a:lnTo>
                <a:lnTo>
                  <a:pt x="182" y="54"/>
                </a:lnTo>
                <a:lnTo>
                  <a:pt x="182" y="52"/>
                </a:lnTo>
                <a:lnTo>
                  <a:pt x="180" y="32"/>
                </a:lnTo>
                <a:lnTo>
                  <a:pt x="180" y="28"/>
                </a:lnTo>
                <a:lnTo>
                  <a:pt x="202" y="24"/>
                </a:lnTo>
                <a:close/>
              </a:path>
            </a:pathLst>
          </a:custGeom>
          <a:solidFill>
            <a:schemeClr val="accent2">
              <a:alpha val="10000"/>
            </a:schemeClr>
          </a:solidFill>
          <a:ln>
            <a:noFill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18" name="湖南"/>
          <p:cNvSpPr>
            <a:spLocks/>
          </p:cNvSpPr>
          <p:nvPr/>
        </p:nvSpPr>
        <p:spPr bwMode="auto">
          <a:xfrm>
            <a:off x="4926013" y="4767263"/>
            <a:ext cx="506412" cy="590550"/>
          </a:xfrm>
          <a:custGeom>
            <a:avLst/>
            <a:gdLst>
              <a:gd name="T0" fmla="*/ 2147483646 w 344"/>
              <a:gd name="T1" fmla="*/ 2147483646 h 400"/>
              <a:gd name="T2" fmla="*/ 2147483646 w 344"/>
              <a:gd name="T3" fmla="*/ 2147483646 h 400"/>
              <a:gd name="T4" fmla="*/ 2147483646 w 344"/>
              <a:gd name="T5" fmla="*/ 2147483646 h 400"/>
              <a:gd name="T6" fmla="*/ 2147483646 w 344"/>
              <a:gd name="T7" fmla="*/ 2147483646 h 400"/>
              <a:gd name="T8" fmla="*/ 2147483646 w 344"/>
              <a:gd name="T9" fmla="*/ 2147483646 h 400"/>
              <a:gd name="T10" fmla="*/ 2147483646 w 344"/>
              <a:gd name="T11" fmla="*/ 2147483646 h 400"/>
              <a:gd name="T12" fmla="*/ 2147483646 w 344"/>
              <a:gd name="T13" fmla="*/ 2147483646 h 400"/>
              <a:gd name="T14" fmla="*/ 2147483646 w 344"/>
              <a:gd name="T15" fmla="*/ 2147483646 h 400"/>
              <a:gd name="T16" fmla="*/ 2147483646 w 344"/>
              <a:gd name="T17" fmla="*/ 2147483646 h 400"/>
              <a:gd name="T18" fmla="*/ 2147483646 w 344"/>
              <a:gd name="T19" fmla="*/ 2147483646 h 400"/>
              <a:gd name="T20" fmla="*/ 2147483646 w 344"/>
              <a:gd name="T21" fmla="*/ 0 h 400"/>
              <a:gd name="T22" fmla="*/ 2147483646 w 344"/>
              <a:gd name="T23" fmla="*/ 2147483646 h 400"/>
              <a:gd name="T24" fmla="*/ 2147483646 w 344"/>
              <a:gd name="T25" fmla="*/ 2147483646 h 400"/>
              <a:gd name="T26" fmla="*/ 2147483646 w 344"/>
              <a:gd name="T27" fmla="*/ 2147483646 h 400"/>
              <a:gd name="T28" fmla="*/ 2147483646 w 344"/>
              <a:gd name="T29" fmla="*/ 2147483646 h 400"/>
              <a:gd name="T30" fmla="*/ 2147483646 w 344"/>
              <a:gd name="T31" fmla="*/ 2147483646 h 400"/>
              <a:gd name="T32" fmla="*/ 2147483646 w 344"/>
              <a:gd name="T33" fmla="*/ 2147483646 h 400"/>
              <a:gd name="T34" fmla="*/ 2147483646 w 344"/>
              <a:gd name="T35" fmla="*/ 2147483646 h 400"/>
              <a:gd name="T36" fmla="*/ 2147483646 w 344"/>
              <a:gd name="T37" fmla="*/ 2147483646 h 400"/>
              <a:gd name="T38" fmla="*/ 2147483646 w 344"/>
              <a:gd name="T39" fmla="*/ 2147483646 h 400"/>
              <a:gd name="T40" fmla="*/ 2147483646 w 344"/>
              <a:gd name="T41" fmla="*/ 2147483646 h 400"/>
              <a:gd name="T42" fmla="*/ 2147483646 w 344"/>
              <a:gd name="T43" fmla="*/ 2147483646 h 400"/>
              <a:gd name="T44" fmla="*/ 2147483646 w 344"/>
              <a:gd name="T45" fmla="*/ 2147483646 h 400"/>
              <a:gd name="T46" fmla="*/ 2147483646 w 344"/>
              <a:gd name="T47" fmla="*/ 2147483646 h 400"/>
              <a:gd name="T48" fmla="*/ 2147483646 w 344"/>
              <a:gd name="T49" fmla="*/ 2147483646 h 400"/>
              <a:gd name="T50" fmla="*/ 2147483646 w 344"/>
              <a:gd name="T51" fmla="*/ 2147483646 h 400"/>
              <a:gd name="T52" fmla="*/ 2147483646 w 344"/>
              <a:gd name="T53" fmla="*/ 2147483646 h 400"/>
              <a:gd name="T54" fmla="*/ 2147483646 w 344"/>
              <a:gd name="T55" fmla="*/ 2147483646 h 400"/>
              <a:gd name="T56" fmla="*/ 2147483646 w 344"/>
              <a:gd name="T57" fmla="*/ 2147483646 h 400"/>
              <a:gd name="T58" fmla="*/ 2147483646 w 344"/>
              <a:gd name="T59" fmla="*/ 2147483646 h 400"/>
              <a:gd name="T60" fmla="*/ 2147483646 w 344"/>
              <a:gd name="T61" fmla="*/ 2147483646 h 400"/>
              <a:gd name="T62" fmla="*/ 2147483646 w 344"/>
              <a:gd name="T63" fmla="*/ 2147483646 h 400"/>
              <a:gd name="T64" fmla="*/ 2147483646 w 344"/>
              <a:gd name="T65" fmla="*/ 2147483646 h 400"/>
              <a:gd name="T66" fmla="*/ 2147483646 w 344"/>
              <a:gd name="T67" fmla="*/ 2147483646 h 400"/>
              <a:gd name="T68" fmla="*/ 2147483646 w 344"/>
              <a:gd name="T69" fmla="*/ 2147483646 h 400"/>
              <a:gd name="T70" fmla="*/ 2147483646 w 344"/>
              <a:gd name="T71" fmla="*/ 2147483646 h 400"/>
              <a:gd name="T72" fmla="*/ 2147483646 w 344"/>
              <a:gd name="T73" fmla="*/ 2147483646 h 400"/>
              <a:gd name="T74" fmla="*/ 2147483646 w 344"/>
              <a:gd name="T75" fmla="*/ 2147483646 h 400"/>
              <a:gd name="T76" fmla="*/ 2147483646 w 344"/>
              <a:gd name="T77" fmla="*/ 2147483646 h 400"/>
              <a:gd name="T78" fmla="*/ 2147483646 w 344"/>
              <a:gd name="T79" fmla="*/ 2147483646 h 400"/>
              <a:gd name="T80" fmla="*/ 2147483646 w 344"/>
              <a:gd name="T81" fmla="*/ 2147483646 h 400"/>
              <a:gd name="T82" fmla="*/ 2147483646 w 344"/>
              <a:gd name="T83" fmla="*/ 2147483646 h 400"/>
              <a:gd name="T84" fmla="*/ 2147483646 w 344"/>
              <a:gd name="T85" fmla="*/ 2147483646 h 400"/>
              <a:gd name="T86" fmla="*/ 2147483646 w 344"/>
              <a:gd name="T87" fmla="*/ 2147483646 h 400"/>
              <a:gd name="T88" fmla="*/ 2147483646 w 344"/>
              <a:gd name="T89" fmla="*/ 2147483646 h 400"/>
              <a:gd name="T90" fmla="*/ 2147483646 w 344"/>
              <a:gd name="T91" fmla="*/ 2147483646 h 400"/>
              <a:gd name="T92" fmla="*/ 2147483646 w 344"/>
              <a:gd name="T93" fmla="*/ 2147483646 h 400"/>
              <a:gd name="T94" fmla="*/ 2147483646 w 344"/>
              <a:gd name="T95" fmla="*/ 2147483646 h 400"/>
              <a:gd name="T96" fmla="*/ 2147483646 w 344"/>
              <a:gd name="T97" fmla="*/ 2147483646 h 400"/>
              <a:gd name="T98" fmla="*/ 2147483646 w 344"/>
              <a:gd name="T99" fmla="*/ 2147483646 h 400"/>
              <a:gd name="T100" fmla="*/ 2147483646 w 344"/>
              <a:gd name="T101" fmla="*/ 2147483646 h 400"/>
              <a:gd name="T102" fmla="*/ 2147483646 w 344"/>
              <a:gd name="T103" fmla="*/ 2147483646 h 400"/>
              <a:gd name="T104" fmla="*/ 2147483646 w 344"/>
              <a:gd name="T105" fmla="*/ 2147483646 h 400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</a:gdLst>
            <a:ahLst/>
            <a:cxnLst>
              <a:cxn ang="T106">
                <a:pos x="T0" y="T1"/>
              </a:cxn>
              <a:cxn ang="T107">
                <a:pos x="T2" y="T3"/>
              </a:cxn>
              <a:cxn ang="T108">
                <a:pos x="T4" y="T5"/>
              </a:cxn>
              <a:cxn ang="T109">
                <a:pos x="T6" y="T7"/>
              </a:cxn>
              <a:cxn ang="T110">
                <a:pos x="T8" y="T9"/>
              </a:cxn>
              <a:cxn ang="T111">
                <a:pos x="T10" y="T11"/>
              </a:cxn>
              <a:cxn ang="T112">
                <a:pos x="T12" y="T13"/>
              </a:cxn>
              <a:cxn ang="T113">
                <a:pos x="T14" y="T15"/>
              </a:cxn>
              <a:cxn ang="T114">
                <a:pos x="T16" y="T17"/>
              </a:cxn>
              <a:cxn ang="T115">
                <a:pos x="T18" y="T19"/>
              </a:cxn>
              <a:cxn ang="T116">
                <a:pos x="T20" y="T21"/>
              </a:cxn>
              <a:cxn ang="T117">
                <a:pos x="T22" y="T23"/>
              </a:cxn>
              <a:cxn ang="T118">
                <a:pos x="T24" y="T25"/>
              </a:cxn>
              <a:cxn ang="T119">
                <a:pos x="T26" y="T27"/>
              </a:cxn>
              <a:cxn ang="T120">
                <a:pos x="T28" y="T29"/>
              </a:cxn>
              <a:cxn ang="T121">
                <a:pos x="T30" y="T31"/>
              </a:cxn>
              <a:cxn ang="T122">
                <a:pos x="T32" y="T33"/>
              </a:cxn>
              <a:cxn ang="T123">
                <a:pos x="T34" y="T35"/>
              </a:cxn>
              <a:cxn ang="T124">
                <a:pos x="T36" y="T37"/>
              </a:cxn>
              <a:cxn ang="T125">
                <a:pos x="T38" y="T39"/>
              </a:cxn>
              <a:cxn ang="T126">
                <a:pos x="T40" y="T41"/>
              </a:cxn>
              <a:cxn ang="T127">
                <a:pos x="T42" y="T43"/>
              </a:cxn>
              <a:cxn ang="T128">
                <a:pos x="T44" y="T45"/>
              </a:cxn>
              <a:cxn ang="T129">
                <a:pos x="T46" y="T47"/>
              </a:cxn>
              <a:cxn ang="T130">
                <a:pos x="T48" y="T49"/>
              </a:cxn>
              <a:cxn ang="T131">
                <a:pos x="T50" y="T51"/>
              </a:cxn>
              <a:cxn ang="T132">
                <a:pos x="T52" y="T53"/>
              </a:cxn>
              <a:cxn ang="T133">
                <a:pos x="T54" y="T55"/>
              </a:cxn>
              <a:cxn ang="T134">
                <a:pos x="T56" y="T57"/>
              </a:cxn>
              <a:cxn ang="T135">
                <a:pos x="T58" y="T59"/>
              </a:cxn>
              <a:cxn ang="T136">
                <a:pos x="T60" y="T61"/>
              </a:cxn>
              <a:cxn ang="T137">
                <a:pos x="T62" y="T63"/>
              </a:cxn>
              <a:cxn ang="T138">
                <a:pos x="T64" y="T65"/>
              </a:cxn>
              <a:cxn ang="T139">
                <a:pos x="T66" y="T67"/>
              </a:cxn>
              <a:cxn ang="T140">
                <a:pos x="T68" y="T69"/>
              </a:cxn>
              <a:cxn ang="T141">
                <a:pos x="T70" y="T71"/>
              </a:cxn>
              <a:cxn ang="T142">
                <a:pos x="T72" y="T73"/>
              </a:cxn>
              <a:cxn ang="T143">
                <a:pos x="T74" y="T75"/>
              </a:cxn>
              <a:cxn ang="T144">
                <a:pos x="T76" y="T77"/>
              </a:cxn>
              <a:cxn ang="T145">
                <a:pos x="T78" y="T79"/>
              </a:cxn>
              <a:cxn ang="T146">
                <a:pos x="T80" y="T81"/>
              </a:cxn>
              <a:cxn ang="T147">
                <a:pos x="T82" y="T83"/>
              </a:cxn>
              <a:cxn ang="T148">
                <a:pos x="T84" y="T85"/>
              </a:cxn>
              <a:cxn ang="T149">
                <a:pos x="T86" y="T87"/>
              </a:cxn>
              <a:cxn ang="T150">
                <a:pos x="T88" y="T89"/>
              </a:cxn>
              <a:cxn ang="T151">
                <a:pos x="T90" y="T91"/>
              </a:cxn>
              <a:cxn ang="T152">
                <a:pos x="T92" y="T93"/>
              </a:cxn>
              <a:cxn ang="T153">
                <a:pos x="T94" y="T95"/>
              </a:cxn>
              <a:cxn ang="T154">
                <a:pos x="T96" y="T97"/>
              </a:cxn>
              <a:cxn ang="T155">
                <a:pos x="T98" y="T99"/>
              </a:cxn>
              <a:cxn ang="T156">
                <a:pos x="T100" y="T101"/>
              </a:cxn>
              <a:cxn ang="T157">
                <a:pos x="T102" y="T103"/>
              </a:cxn>
              <a:cxn ang="T158">
                <a:pos x="T104" y="T105"/>
              </a:cxn>
            </a:cxnLst>
            <a:rect l="0" t="0" r="r" b="b"/>
            <a:pathLst>
              <a:path w="344" h="400">
                <a:moveTo>
                  <a:pt x="300" y="68"/>
                </a:moveTo>
                <a:lnTo>
                  <a:pt x="300" y="68"/>
                </a:lnTo>
                <a:lnTo>
                  <a:pt x="300" y="66"/>
                </a:lnTo>
                <a:lnTo>
                  <a:pt x="292" y="54"/>
                </a:lnTo>
                <a:lnTo>
                  <a:pt x="292" y="52"/>
                </a:lnTo>
                <a:lnTo>
                  <a:pt x="294" y="32"/>
                </a:lnTo>
                <a:lnTo>
                  <a:pt x="292" y="28"/>
                </a:lnTo>
                <a:lnTo>
                  <a:pt x="286" y="24"/>
                </a:lnTo>
                <a:lnTo>
                  <a:pt x="282" y="24"/>
                </a:lnTo>
                <a:lnTo>
                  <a:pt x="274" y="34"/>
                </a:lnTo>
                <a:lnTo>
                  <a:pt x="272" y="34"/>
                </a:lnTo>
                <a:lnTo>
                  <a:pt x="252" y="44"/>
                </a:lnTo>
                <a:lnTo>
                  <a:pt x="250" y="30"/>
                </a:lnTo>
                <a:lnTo>
                  <a:pt x="250" y="28"/>
                </a:lnTo>
                <a:lnTo>
                  <a:pt x="252" y="22"/>
                </a:lnTo>
                <a:lnTo>
                  <a:pt x="250" y="14"/>
                </a:lnTo>
                <a:lnTo>
                  <a:pt x="248" y="12"/>
                </a:lnTo>
                <a:lnTo>
                  <a:pt x="244" y="20"/>
                </a:lnTo>
                <a:lnTo>
                  <a:pt x="218" y="42"/>
                </a:lnTo>
                <a:lnTo>
                  <a:pt x="218" y="44"/>
                </a:lnTo>
                <a:lnTo>
                  <a:pt x="216" y="44"/>
                </a:lnTo>
                <a:lnTo>
                  <a:pt x="214" y="44"/>
                </a:lnTo>
                <a:lnTo>
                  <a:pt x="206" y="40"/>
                </a:lnTo>
                <a:lnTo>
                  <a:pt x="198" y="32"/>
                </a:lnTo>
                <a:lnTo>
                  <a:pt x="184" y="28"/>
                </a:lnTo>
                <a:lnTo>
                  <a:pt x="184" y="26"/>
                </a:lnTo>
                <a:lnTo>
                  <a:pt x="176" y="20"/>
                </a:lnTo>
                <a:lnTo>
                  <a:pt x="150" y="16"/>
                </a:lnTo>
                <a:lnTo>
                  <a:pt x="148" y="16"/>
                </a:lnTo>
                <a:lnTo>
                  <a:pt x="132" y="6"/>
                </a:lnTo>
                <a:lnTo>
                  <a:pt x="132" y="8"/>
                </a:lnTo>
                <a:lnTo>
                  <a:pt x="118" y="0"/>
                </a:lnTo>
                <a:lnTo>
                  <a:pt x="100" y="0"/>
                </a:lnTo>
                <a:lnTo>
                  <a:pt x="94" y="0"/>
                </a:lnTo>
                <a:lnTo>
                  <a:pt x="100" y="30"/>
                </a:lnTo>
                <a:lnTo>
                  <a:pt x="96" y="30"/>
                </a:lnTo>
                <a:lnTo>
                  <a:pt x="80" y="32"/>
                </a:lnTo>
                <a:lnTo>
                  <a:pt x="70" y="32"/>
                </a:lnTo>
                <a:lnTo>
                  <a:pt x="68" y="32"/>
                </a:lnTo>
                <a:lnTo>
                  <a:pt x="60" y="24"/>
                </a:lnTo>
                <a:lnTo>
                  <a:pt x="44" y="32"/>
                </a:lnTo>
                <a:lnTo>
                  <a:pt x="28" y="52"/>
                </a:lnTo>
                <a:lnTo>
                  <a:pt x="16" y="86"/>
                </a:lnTo>
                <a:lnTo>
                  <a:pt x="20" y="124"/>
                </a:lnTo>
                <a:lnTo>
                  <a:pt x="26" y="144"/>
                </a:lnTo>
                <a:lnTo>
                  <a:pt x="26" y="148"/>
                </a:lnTo>
                <a:lnTo>
                  <a:pt x="24" y="150"/>
                </a:lnTo>
                <a:lnTo>
                  <a:pt x="20" y="152"/>
                </a:lnTo>
                <a:lnTo>
                  <a:pt x="20" y="156"/>
                </a:lnTo>
                <a:lnTo>
                  <a:pt x="18" y="166"/>
                </a:lnTo>
                <a:lnTo>
                  <a:pt x="26" y="198"/>
                </a:lnTo>
                <a:lnTo>
                  <a:pt x="24" y="200"/>
                </a:lnTo>
                <a:lnTo>
                  <a:pt x="8" y="210"/>
                </a:lnTo>
                <a:lnTo>
                  <a:pt x="4" y="214"/>
                </a:lnTo>
                <a:lnTo>
                  <a:pt x="2" y="218"/>
                </a:lnTo>
                <a:lnTo>
                  <a:pt x="0" y="228"/>
                </a:lnTo>
                <a:lnTo>
                  <a:pt x="14" y="224"/>
                </a:lnTo>
                <a:lnTo>
                  <a:pt x="14" y="222"/>
                </a:lnTo>
                <a:lnTo>
                  <a:pt x="16" y="222"/>
                </a:lnTo>
                <a:lnTo>
                  <a:pt x="22" y="224"/>
                </a:lnTo>
                <a:lnTo>
                  <a:pt x="26" y="226"/>
                </a:lnTo>
                <a:lnTo>
                  <a:pt x="30" y="228"/>
                </a:lnTo>
                <a:lnTo>
                  <a:pt x="32" y="234"/>
                </a:lnTo>
                <a:lnTo>
                  <a:pt x="34" y="252"/>
                </a:lnTo>
                <a:lnTo>
                  <a:pt x="32" y="254"/>
                </a:lnTo>
                <a:lnTo>
                  <a:pt x="32" y="256"/>
                </a:lnTo>
                <a:lnTo>
                  <a:pt x="28" y="260"/>
                </a:lnTo>
                <a:lnTo>
                  <a:pt x="28" y="264"/>
                </a:lnTo>
                <a:lnTo>
                  <a:pt x="24" y="282"/>
                </a:lnTo>
                <a:lnTo>
                  <a:pt x="28" y="290"/>
                </a:lnTo>
                <a:lnTo>
                  <a:pt x="32" y="296"/>
                </a:lnTo>
                <a:lnTo>
                  <a:pt x="48" y="316"/>
                </a:lnTo>
                <a:lnTo>
                  <a:pt x="64" y="304"/>
                </a:lnTo>
                <a:lnTo>
                  <a:pt x="76" y="302"/>
                </a:lnTo>
                <a:lnTo>
                  <a:pt x="76" y="304"/>
                </a:lnTo>
                <a:lnTo>
                  <a:pt x="84" y="306"/>
                </a:lnTo>
                <a:lnTo>
                  <a:pt x="88" y="306"/>
                </a:lnTo>
                <a:lnTo>
                  <a:pt x="92" y="302"/>
                </a:lnTo>
                <a:lnTo>
                  <a:pt x="100" y="292"/>
                </a:lnTo>
                <a:lnTo>
                  <a:pt x="98" y="286"/>
                </a:lnTo>
                <a:lnTo>
                  <a:pt x="100" y="282"/>
                </a:lnTo>
                <a:lnTo>
                  <a:pt x="104" y="280"/>
                </a:lnTo>
                <a:lnTo>
                  <a:pt x="124" y="280"/>
                </a:lnTo>
                <a:lnTo>
                  <a:pt x="128" y="280"/>
                </a:lnTo>
                <a:lnTo>
                  <a:pt x="130" y="280"/>
                </a:lnTo>
                <a:lnTo>
                  <a:pt x="134" y="274"/>
                </a:lnTo>
                <a:lnTo>
                  <a:pt x="136" y="270"/>
                </a:lnTo>
                <a:lnTo>
                  <a:pt x="142" y="270"/>
                </a:lnTo>
                <a:lnTo>
                  <a:pt x="146" y="272"/>
                </a:lnTo>
                <a:lnTo>
                  <a:pt x="152" y="280"/>
                </a:lnTo>
                <a:lnTo>
                  <a:pt x="154" y="284"/>
                </a:lnTo>
                <a:lnTo>
                  <a:pt x="156" y="288"/>
                </a:lnTo>
                <a:lnTo>
                  <a:pt x="154" y="302"/>
                </a:lnTo>
                <a:lnTo>
                  <a:pt x="156" y="304"/>
                </a:lnTo>
                <a:lnTo>
                  <a:pt x="162" y="310"/>
                </a:lnTo>
                <a:lnTo>
                  <a:pt x="164" y="316"/>
                </a:lnTo>
                <a:lnTo>
                  <a:pt x="162" y="330"/>
                </a:lnTo>
                <a:lnTo>
                  <a:pt x="158" y="340"/>
                </a:lnTo>
                <a:lnTo>
                  <a:pt x="154" y="344"/>
                </a:lnTo>
                <a:lnTo>
                  <a:pt x="142" y="370"/>
                </a:lnTo>
                <a:lnTo>
                  <a:pt x="146" y="372"/>
                </a:lnTo>
                <a:lnTo>
                  <a:pt x="164" y="372"/>
                </a:lnTo>
                <a:lnTo>
                  <a:pt x="168" y="374"/>
                </a:lnTo>
                <a:lnTo>
                  <a:pt x="168" y="376"/>
                </a:lnTo>
                <a:lnTo>
                  <a:pt x="164" y="388"/>
                </a:lnTo>
                <a:lnTo>
                  <a:pt x="164" y="394"/>
                </a:lnTo>
                <a:lnTo>
                  <a:pt x="172" y="398"/>
                </a:lnTo>
                <a:lnTo>
                  <a:pt x="176" y="400"/>
                </a:lnTo>
                <a:lnTo>
                  <a:pt x="178" y="398"/>
                </a:lnTo>
                <a:lnTo>
                  <a:pt x="188" y="394"/>
                </a:lnTo>
                <a:lnTo>
                  <a:pt x="194" y="392"/>
                </a:lnTo>
                <a:lnTo>
                  <a:pt x="204" y="392"/>
                </a:lnTo>
                <a:lnTo>
                  <a:pt x="216" y="380"/>
                </a:lnTo>
                <a:lnTo>
                  <a:pt x="216" y="366"/>
                </a:lnTo>
                <a:lnTo>
                  <a:pt x="216" y="360"/>
                </a:lnTo>
                <a:lnTo>
                  <a:pt x="216" y="356"/>
                </a:lnTo>
                <a:lnTo>
                  <a:pt x="220" y="354"/>
                </a:lnTo>
                <a:lnTo>
                  <a:pt x="224" y="354"/>
                </a:lnTo>
                <a:lnTo>
                  <a:pt x="230" y="356"/>
                </a:lnTo>
                <a:lnTo>
                  <a:pt x="236" y="360"/>
                </a:lnTo>
                <a:lnTo>
                  <a:pt x="256" y="372"/>
                </a:lnTo>
                <a:lnTo>
                  <a:pt x="264" y="376"/>
                </a:lnTo>
                <a:lnTo>
                  <a:pt x="270" y="378"/>
                </a:lnTo>
                <a:lnTo>
                  <a:pt x="270" y="376"/>
                </a:lnTo>
                <a:lnTo>
                  <a:pt x="270" y="370"/>
                </a:lnTo>
                <a:lnTo>
                  <a:pt x="266" y="360"/>
                </a:lnTo>
                <a:lnTo>
                  <a:pt x="256" y="344"/>
                </a:lnTo>
                <a:lnTo>
                  <a:pt x="256" y="342"/>
                </a:lnTo>
                <a:lnTo>
                  <a:pt x="256" y="340"/>
                </a:lnTo>
                <a:lnTo>
                  <a:pt x="264" y="332"/>
                </a:lnTo>
                <a:lnTo>
                  <a:pt x="274" y="326"/>
                </a:lnTo>
                <a:lnTo>
                  <a:pt x="282" y="324"/>
                </a:lnTo>
                <a:lnTo>
                  <a:pt x="292" y="326"/>
                </a:lnTo>
                <a:lnTo>
                  <a:pt x="320" y="340"/>
                </a:lnTo>
                <a:lnTo>
                  <a:pt x="332" y="332"/>
                </a:lnTo>
                <a:lnTo>
                  <a:pt x="334" y="332"/>
                </a:lnTo>
                <a:lnTo>
                  <a:pt x="334" y="330"/>
                </a:lnTo>
                <a:lnTo>
                  <a:pt x="332" y="328"/>
                </a:lnTo>
                <a:lnTo>
                  <a:pt x="334" y="326"/>
                </a:lnTo>
                <a:lnTo>
                  <a:pt x="340" y="314"/>
                </a:lnTo>
                <a:lnTo>
                  <a:pt x="344" y="304"/>
                </a:lnTo>
                <a:lnTo>
                  <a:pt x="344" y="298"/>
                </a:lnTo>
                <a:lnTo>
                  <a:pt x="344" y="292"/>
                </a:lnTo>
                <a:lnTo>
                  <a:pt x="338" y="286"/>
                </a:lnTo>
                <a:lnTo>
                  <a:pt x="334" y="284"/>
                </a:lnTo>
                <a:lnTo>
                  <a:pt x="332" y="284"/>
                </a:lnTo>
                <a:lnTo>
                  <a:pt x="330" y="276"/>
                </a:lnTo>
                <a:lnTo>
                  <a:pt x="332" y="276"/>
                </a:lnTo>
                <a:lnTo>
                  <a:pt x="338" y="272"/>
                </a:lnTo>
                <a:lnTo>
                  <a:pt x="340" y="268"/>
                </a:lnTo>
                <a:lnTo>
                  <a:pt x="338" y="264"/>
                </a:lnTo>
                <a:lnTo>
                  <a:pt x="326" y="252"/>
                </a:lnTo>
                <a:lnTo>
                  <a:pt x="326" y="250"/>
                </a:lnTo>
                <a:lnTo>
                  <a:pt x="320" y="232"/>
                </a:lnTo>
                <a:lnTo>
                  <a:pt x="316" y="214"/>
                </a:lnTo>
                <a:lnTo>
                  <a:pt x="316" y="196"/>
                </a:lnTo>
                <a:lnTo>
                  <a:pt x="316" y="188"/>
                </a:lnTo>
                <a:lnTo>
                  <a:pt x="308" y="196"/>
                </a:lnTo>
                <a:lnTo>
                  <a:pt x="302" y="204"/>
                </a:lnTo>
                <a:lnTo>
                  <a:pt x="300" y="170"/>
                </a:lnTo>
                <a:lnTo>
                  <a:pt x="300" y="168"/>
                </a:lnTo>
                <a:lnTo>
                  <a:pt x="322" y="138"/>
                </a:lnTo>
                <a:lnTo>
                  <a:pt x="334" y="124"/>
                </a:lnTo>
                <a:lnTo>
                  <a:pt x="326" y="100"/>
                </a:lnTo>
                <a:lnTo>
                  <a:pt x="322" y="76"/>
                </a:lnTo>
                <a:lnTo>
                  <a:pt x="308" y="70"/>
                </a:lnTo>
                <a:lnTo>
                  <a:pt x="300" y="6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19" name="湖北"/>
          <p:cNvSpPr>
            <a:spLocks/>
          </p:cNvSpPr>
          <p:nvPr/>
        </p:nvSpPr>
        <p:spPr bwMode="auto">
          <a:xfrm>
            <a:off x="4865688" y="4429125"/>
            <a:ext cx="720725" cy="450850"/>
          </a:xfrm>
          <a:custGeom>
            <a:avLst/>
            <a:gdLst>
              <a:gd name="T0" fmla="*/ 2147483646 w 488"/>
              <a:gd name="T1" fmla="*/ 2147483646 h 306"/>
              <a:gd name="T2" fmla="*/ 2147483646 w 488"/>
              <a:gd name="T3" fmla="*/ 2147483646 h 306"/>
              <a:gd name="T4" fmla="*/ 2147483646 w 488"/>
              <a:gd name="T5" fmla="*/ 2147483646 h 306"/>
              <a:gd name="T6" fmla="*/ 2147483646 w 488"/>
              <a:gd name="T7" fmla="*/ 2147483646 h 306"/>
              <a:gd name="T8" fmla="*/ 2147483646 w 488"/>
              <a:gd name="T9" fmla="*/ 2147483646 h 306"/>
              <a:gd name="T10" fmla="*/ 2147483646 w 488"/>
              <a:gd name="T11" fmla="*/ 2147483646 h 306"/>
              <a:gd name="T12" fmla="*/ 2147483646 w 488"/>
              <a:gd name="T13" fmla="*/ 2147483646 h 306"/>
              <a:gd name="T14" fmla="*/ 2147483646 w 488"/>
              <a:gd name="T15" fmla="*/ 2147483646 h 306"/>
              <a:gd name="T16" fmla="*/ 2147483646 w 488"/>
              <a:gd name="T17" fmla="*/ 2147483646 h 306"/>
              <a:gd name="T18" fmla="*/ 2147483646 w 488"/>
              <a:gd name="T19" fmla="*/ 2147483646 h 306"/>
              <a:gd name="T20" fmla="*/ 2147483646 w 488"/>
              <a:gd name="T21" fmla="*/ 2147483646 h 306"/>
              <a:gd name="T22" fmla="*/ 2147483646 w 488"/>
              <a:gd name="T23" fmla="*/ 2147483646 h 306"/>
              <a:gd name="T24" fmla="*/ 2147483646 w 488"/>
              <a:gd name="T25" fmla="*/ 2147483646 h 306"/>
              <a:gd name="T26" fmla="*/ 2147483646 w 488"/>
              <a:gd name="T27" fmla="*/ 2147483646 h 306"/>
              <a:gd name="T28" fmla="*/ 2147483646 w 488"/>
              <a:gd name="T29" fmla="*/ 2147483646 h 306"/>
              <a:gd name="T30" fmla="*/ 2147483646 w 488"/>
              <a:gd name="T31" fmla="*/ 2147483646 h 306"/>
              <a:gd name="T32" fmla="*/ 2147483646 w 488"/>
              <a:gd name="T33" fmla="*/ 2147483646 h 306"/>
              <a:gd name="T34" fmla="*/ 2147483646 w 488"/>
              <a:gd name="T35" fmla="*/ 2147483646 h 306"/>
              <a:gd name="T36" fmla="*/ 2147483646 w 488"/>
              <a:gd name="T37" fmla="*/ 2147483646 h 306"/>
              <a:gd name="T38" fmla="*/ 2147483646 w 488"/>
              <a:gd name="T39" fmla="*/ 2147483646 h 306"/>
              <a:gd name="T40" fmla="*/ 2147483646 w 488"/>
              <a:gd name="T41" fmla="*/ 2147483646 h 306"/>
              <a:gd name="T42" fmla="*/ 2147483646 w 488"/>
              <a:gd name="T43" fmla="*/ 2147483646 h 306"/>
              <a:gd name="T44" fmla="*/ 2147483646 w 488"/>
              <a:gd name="T45" fmla="*/ 2147483646 h 306"/>
              <a:gd name="T46" fmla="*/ 2147483646 w 488"/>
              <a:gd name="T47" fmla="*/ 2147483646 h 306"/>
              <a:gd name="T48" fmla="*/ 2147483646 w 488"/>
              <a:gd name="T49" fmla="*/ 2147483646 h 306"/>
              <a:gd name="T50" fmla="*/ 2147483646 w 488"/>
              <a:gd name="T51" fmla="*/ 2147483646 h 306"/>
              <a:gd name="T52" fmla="*/ 2147483646 w 488"/>
              <a:gd name="T53" fmla="*/ 2147483646 h 306"/>
              <a:gd name="T54" fmla="*/ 2147483646 w 488"/>
              <a:gd name="T55" fmla="*/ 2147483646 h 306"/>
              <a:gd name="T56" fmla="*/ 2147483646 w 488"/>
              <a:gd name="T57" fmla="*/ 2147483646 h 306"/>
              <a:gd name="T58" fmla="*/ 2147483646 w 488"/>
              <a:gd name="T59" fmla="*/ 2147483646 h 306"/>
              <a:gd name="T60" fmla="*/ 2147483646 w 488"/>
              <a:gd name="T61" fmla="*/ 2147483646 h 306"/>
              <a:gd name="T62" fmla="*/ 2147483646 w 488"/>
              <a:gd name="T63" fmla="*/ 2147483646 h 306"/>
              <a:gd name="T64" fmla="*/ 2147483646 w 488"/>
              <a:gd name="T65" fmla="*/ 2147483646 h 306"/>
              <a:gd name="T66" fmla="*/ 2147483646 w 488"/>
              <a:gd name="T67" fmla="*/ 2147483646 h 306"/>
              <a:gd name="T68" fmla="*/ 2147483646 w 488"/>
              <a:gd name="T69" fmla="*/ 2147483646 h 306"/>
              <a:gd name="T70" fmla="*/ 2147483646 w 488"/>
              <a:gd name="T71" fmla="*/ 2147483646 h 306"/>
              <a:gd name="T72" fmla="*/ 2147483646 w 488"/>
              <a:gd name="T73" fmla="*/ 2147483646 h 306"/>
              <a:gd name="T74" fmla="*/ 2147483646 w 488"/>
              <a:gd name="T75" fmla="*/ 2147483646 h 306"/>
              <a:gd name="T76" fmla="*/ 2147483646 w 488"/>
              <a:gd name="T77" fmla="*/ 2147483646 h 306"/>
              <a:gd name="T78" fmla="*/ 2147483646 w 488"/>
              <a:gd name="T79" fmla="*/ 2147483646 h 306"/>
              <a:gd name="T80" fmla="*/ 2147483646 w 488"/>
              <a:gd name="T81" fmla="*/ 2147483646 h 306"/>
              <a:gd name="T82" fmla="*/ 2147483646 w 488"/>
              <a:gd name="T83" fmla="*/ 2147483646 h 306"/>
              <a:gd name="T84" fmla="*/ 2147483646 w 488"/>
              <a:gd name="T85" fmla="*/ 2147483646 h 306"/>
              <a:gd name="T86" fmla="*/ 2147483646 w 488"/>
              <a:gd name="T87" fmla="*/ 2147483646 h 306"/>
              <a:gd name="T88" fmla="*/ 2147483646 w 488"/>
              <a:gd name="T89" fmla="*/ 2147483646 h 306"/>
              <a:gd name="T90" fmla="*/ 2147483646 w 488"/>
              <a:gd name="T91" fmla="*/ 2147483646 h 306"/>
              <a:gd name="T92" fmla="*/ 2147483646 w 488"/>
              <a:gd name="T93" fmla="*/ 2147483646 h 306"/>
              <a:gd name="T94" fmla="*/ 2147483646 w 488"/>
              <a:gd name="T95" fmla="*/ 2147483646 h 306"/>
              <a:gd name="T96" fmla="*/ 2147483646 w 488"/>
              <a:gd name="T97" fmla="*/ 2147483646 h 306"/>
              <a:gd name="T98" fmla="*/ 2147483646 w 488"/>
              <a:gd name="T99" fmla="*/ 2147483646 h 306"/>
              <a:gd name="T100" fmla="*/ 2147483646 w 488"/>
              <a:gd name="T101" fmla="*/ 2147483646 h 306"/>
              <a:gd name="T102" fmla="*/ 2147483646 w 488"/>
              <a:gd name="T103" fmla="*/ 2147483646 h 306"/>
              <a:gd name="T104" fmla="*/ 2147483646 w 488"/>
              <a:gd name="T105" fmla="*/ 2147483646 h 306"/>
              <a:gd name="T106" fmla="*/ 2147483646 w 488"/>
              <a:gd name="T107" fmla="*/ 2147483646 h 306"/>
              <a:gd name="T108" fmla="*/ 2147483646 w 488"/>
              <a:gd name="T109" fmla="*/ 2147483646 h 306"/>
              <a:gd name="T110" fmla="*/ 2147483646 w 488"/>
              <a:gd name="T111" fmla="*/ 2147483646 h 306"/>
              <a:gd name="T112" fmla="*/ 2147483646 w 488"/>
              <a:gd name="T113" fmla="*/ 2147483646 h 306"/>
              <a:gd name="T114" fmla="*/ 2147483646 w 488"/>
              <a:gd name="T115" fmla="*/ 2147483646 h 30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0" t="0" r="r" b="b"/>
            <a:pathLst>
              <a:path w="488" h="306">
                <a:moveTo>
                  <a:pt x="62" y="2"/>
                </a:moveTo>
                <a:lnTo>
                  <a:pt x="60" y="4"/>
                </a:lnTo>
                <a:lnTo>
                  <a:pt x="64" y="10"/>
                </a:lnTo>
                <a:lnTo>
                  <a:pt x="86" y="24"/>
                </a:lnTo>
                <a:lnTo>
                  <a:pt x="100" y="38"/>
                </a:lnTo>
                <a:lnTo>
                  <a:pt x="98" y="40"/>
                </a:lnTo>
                <a:lnTo>
                  <a:pt x="90" y="50"/>
                </a:lnTo>
                <a:lnTo>
                  <a:pt x="88" y="50"/>
                </a:lnTo>
                <a:lnTo>
                  <a:pt x="88" y="52"/>
                </a:lnTo>
                <a:lnTo>
                  <a:pt x="74" y="52"/>
                </a:lnTo>
                <a:lnTo>
                  <a:pt x="66" y="54"/>
                </a:lnTo>
                <a:lnTo>
                  <a:pt x="60" y="58"/>
                </a:lnTo>
                <a:lnTo>
                  <a:pt x="64" y="66"/>
                </a:lnTo>
                <a:lnTo>
                  <a:pt x="64" y="74"/>
                </a:lnTo>
                <a:lnTo>
                  <a:pt x="72" y="86"/>
                </a:lnTo>
                <a:lnTo>
                  <a:pt x="72" y="108"/>
                </a:lnTo>
                <a:lnTo>
                  <a:pt x="78" y="110"/>
                </a:lnTo>
                <a:lnTo>
                  <a:pt x="88" y="114"/>
                </a:lnTo>
                <a:lnTo>
                  <a:pt x="90" y="114"/>
                </a:lnTo>
                <a:lnTo>
                  <a:pt x="92" y="116"/>
                </a:lnTo>
                <a:lnTo>
                  <a:pt x="102" y="130"/>
                </a:lnTo>
                <a:lnTo>
                  <a:pt x="108" y="146"/>
                </a:lnTo>
                <a:lnTo>
                  <a:pt x="108" y="156"/>
                </a:lnTo>
                <a:lnTo>
                  <a:pt x="106" y="164"/>
                </a:lnTo>
                <a:lnTo>
                  <a:pt x="104" y="170"/>
                </a:lnTo>
                <a:lnTo>
                  <a:pt x="94" y="178"/>
                </a:lnTo>
                <a:lnTo>
                  <a:pt x="80" y="184"/>
                </a:lnTo>
                <a:lnTo>
                  <a:pt x="54" y="200"/>
                </a:lnTo>
                <a:lnTo>
                  <a:pt x="52" y="200"/>
                </a:lnTo>
                <a:lnTo>
                  <a:pt x="4" y="204"/>
                </a:lnTo>
                <a:lnTo>
                  <a:pt x="0" y="216"/>
                </a:lnTo>
                <a:lnTo>
                  <a:pt x="8" y="232"/>
                </a:lnTo>
                <a:lnTo>
                  <a:pt x="8" y="234"/>
                </a:lnTo>
                <a:lnTo>
                  <a:pt x="12" y="254"/>
                </a:lnTo>
                <a:lnTo>
                  <a:pt x="38" y="286"/>
                </a:lnTo>
                <a:lnTo>
                  <a:pt x="40" y="286"/>
                </a:lnTo>
                <a:lnTo>
                  <a:pt x="50" y="306"/>
                </a:lnTo>
                <a:lnTo>
                  <a:pt x="52" y="302"/>
                </a:lnTo>
                <a:lnTo>
                  <a:pt x="60" y="278"/>
                </a:lnTo>
                <a:lnTo>
                  <a:pt x="60" y="276"/>
                </a:lnTo>
                <a:lnTo>
                  <a:pt x="76" y="256"/>
                </a:lnTo>
                <a:lnTo>
                  <a:pt x="78" y="254"/>
                </a:lnTo>
                <a:lnTo>
                  <a:pt x="98" y="246"/>
                </a:lnTo>
                <a:lnTo>
                  <a:pt x="100" y="246"/>
                </a:lnTo>
                <a:lnTo>
                  <a:pt x="112" y="254"/>
                </a:lnTo>
                <a:lnTo>
                  <a:pt x="128" y="252"/>
                </a:lnTo>
                <a:lnTo>
                  <a:pt x="124" y="224"/>
                </a:lnTo>
                <a:lnTo>
                  <a:pt x="126" y="222"/>
                </a:lnTo>
                <a:lnTo>
                  <a:pt x="142" y="222"/>
                </a:lnTo>
                <a:lnTo>
                  <a:pt x="158" y="222"/>
                </a:lnTo>
                <a:lnTo>
                  <a:pt x="160" y="222"/>
                </a:lnTo>
                <a:lnTo>
                  <a:pt x="192" y="238"/>
                </a:lnTo>
                <a:lnTo>
                  <a:pt x="218" y="242"/>
                </a:lnTo>
                <a:lnTo>
                  <a:pt x="220" y="242"/>
                </a:lnTo>
                <a:lnTo>
                  <a:pt x="228" y="250"/>
                </a:lnTo>
                <a:lnTo>
                  <a:pt x="242" y="254"/>
                </a:lnTo>
                <a:lnTo>
                  <a:pt x="250" y="262"/>
                </a:lnTo>
                <a:lnTo>
                  <a:pt x="254" y="264"/>
                </a:lnTo>
                <a:lnTo>
                  <a:pt x="264" y="256"/>
                </a:lnTo>
                <a:lnTo>
                  <a:pt x="264" y="254"/>
                </a:lnTo>
                <a:lnTo>
                  <a:pt x="276" y="244"/>
                </a:lnTo>
                <a:lnTo>
                  <a:pt x="284" y="230"/>
                </a:lnTo>
                <a:lnTo>
                  <a:pt x="296" y="238"/>
                </a:lnTo>
                <a:lnTo>
                  <a:pt x="296" y="240"/>
                </a:lnTo>
                <a:lnTo>
                  <a:pt x="300" y="250"/>
                </a:lnTo>
                <a:lnTo>
                  <a:pt x="300" y="252"/>
                </a:lnTo>
                <a:lnTo>
                  <a:pt x="298" y="258"/>
                </a:lnTo>
                <a:lnTo>
                  <a:pt x="300" y="260"/>
                </a:lnTo>
                <a:lnTo>
                  <a:pt x="308" y="256"/>
                </a:lnTo>
                <a:lnTo>
                  <a:pt x="318" y="246"/>
                </a:lnTo>
                <a:lnTo>
                  <a:pt x="328" y="246"/>
                </a:lnTo>
                <a:lnTo>
                  <a:pt x="330" y="246"/>
                </a:lnTo>
                <a:lnTo>
                  <a:pt x="336" y="250"/>
                </a:lnTo>
                <a:lnTo>
                  <a:pt x="342" y="258"/>
                </a:lnTo>
                <a:lnTo>
                  <a:pt x="342" y="260"/>
                </a:lnTo>
                <a:lnTo>
                  <a:pt x="342" y="264"/>
                </a:lnTo>
                <a:lnTo>
                  <a:pt x="340" y="282"/>
                </a:lnTo>
                <a:lnTo>
                  <a:pt x="346" y="290"/>
                </a:lnTo>
                <a:lnTo>
                  <a:pt x="348" y="290"/>
                </a:lnTo>
                <a:lnTo>
                  <a:pt x="360" y="278"/>
                </a:lnTo>
                <a:lnTo>
                  <a:pt x="372" y="268"/>
                </a:lnTo>
                <a:lnTo>
                  <a:pt x="380" y="262"/>
                </a:lnTo>
                <a:lnTo>
                  <a:pt x="388" y="260"/>
                </a:lnTo>
                <a:lnTo>
                  <a:pt x="408" y="260"/>
                </a:lnTo>
                <a:lnTo>
                  <a:pt x="414" y="250"/>
                </a:lnTo>
                <a:lnTo>
                  <a:pt x="430" y="242"/>
                </a:lnTo>
                <a:lnTo>
                  <a:pt x="432" y="242"/>
                </a:lnTo>
                <a:lnTo>
                  <a:pt x="452" y="240"/>
                </a:lnTo>
                <a:lnTo>
                  <a:pt x="474" y="228"/>
                </a:lnTo>
                <a:lnTo>
                  <a:pt x="488" y="228"/>
                </a:lnTo>
                <a:lnTo>
                  <a:pt x="484" y="222"/>
                </a:lnTo>
                <a:lnTo>
                  <a:pt x="486" y="220"/>
                </a:lnTo>
                <a:lnTo>
                  <a:pt x="488" y="216"/>
                </a:lnTo>
                <a:lnTo>
                  <a:pt x="460" y="154"/>
                </a:lnTo>
                <a:lnTo>
                  <a:pt x="460" y="152"/>
                </a:lnTo>
                <a:lnTo>
                  <a:pt x="458" y="150"/>
                </a:lnTo>
                <a:lnTo>
                  <a:pt x="472" y="134"/>
                </a:lnTo>
                <a:lnTo>
                  <a:pt x="468" y="130"/>
                </a:lnTo>
                <a:lnTo>
                  <a:pt x="446" y="126"/>
                </a:lnTo>
                <a:lnTo>
                  <a:pt x="444" y="126"/>
                </a:lnTo>
                <a:lnTo>
                  <a:pt x="444" y="124"/>
                </a:lnTo>
                <a:lnTo>
                  <a:pt x="430" y="110"/>
                </a:lnTo>
                <a:lnTo>
                  <a:pt x="430" y="106"/>
                </a:lnTo>
                <a:lnTo>
                  <a:pt x="428" y="108"/>
                </a:lnTo>
                <a:lnTo>
                  <a:pt x="416" y="100"/>
                </a:lnTo>
                <a:lnTo>
                  <a:pt x="408" y="108"/>
                </a:lnTo>
                <a:lnTo>
                  <a:pt x="400" y="114"/>
                </a:lnTo>
                <a:lnTo>
                  <a:pt x="394" y="114"/>
                </a:lnTo>
                <a:lnTo>
                  <a:pt x="388" y="110"/>
                </a:lnTo>
                <a:lnTo>
                  <a:pt x="382" y="104"/>
                </a:lnTo>
                <a:lnTo>
                  <a:pt x="372" y="94"/>
                </a:lnTo>
                <a:lnTo>
                  <a:pt x="366" y="86"/>
                </a:lnTo>
                <a:lnTo>
                  <a:pt x="362" y="86"/>
                </a:lnTo>
                <a:lnTo>
                  <a:pt x="352" y="90"/>
                </a:lnTo>
                <a:lnTo>
                  <a:pt x="334" y="94"/>
                </a:lnTo>
                <a:lnTo>
                  <a:pt x="328" y="94"/>
                </a:lnTo>
                <a:lnTo>
                  <a:pt x="324" y="94"/>
                </a:lnTo>
                <a:lnTo>
                  <a:pt x="322" y="90"/>
                </a:lnTo>
                <a:lnTo>
                  <a:pt x="320" y="84"/>
                </a:lnTo>
                <a:lnTo>
                  <a:pt x="320" y="70"/>
                </a:lnTo>
                <a:lnTo>
                  <a:pt x="322" y="60"/>
                </a:lnTo>
                <a:lnTo>
                  <a:pt x="320" y="54"/>
                </a:lnTo>
                <a:lnTo>
                  <a:pt x="216" y="50"/>
                </a:lnTo>
                <a:lnTo>
                  <a:pt x="202" y="44"/>
                </a:lnTo>
                <a:lnTo>
                  <a:pt x="194" y="38"/>
                </a:lnTo>
                <a:lnTo>
                  <a:pt x="178" y="34"/>
                </a:lnTo>
                <a:lnTo>
                  <a:pt x="172" y="30"/>
                </a:lnTo>
                <a:lnTo>
                  <a:pt x="164" y="24"/>
                </a:lnTo>
                <a:lnTo>
                  <a:pt x="144" y="0"/>
                </a:lnTo>
                <a:lnTo>
                  <a:pt x="132" y="10"/>
                </a:lnTo>
                <a:lnTo>
                  <a:pt x="116" y="4"/>
                </a:lnTo>
                <a:lnTo>
                  <a:pt x="74" y="6"/>
                </a:lnTo>
                <a:lnTo>
                  <a:pt x="62" y="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20" name="广东"/>
          <p:cNvSpPr>
            <a:spLocks/>
          </p:cNvSpPr>
          <p:nvPr/>
        </p:nvSpPr>
        <p:spPr bwMode="auto">
          <a:xfrm>
            <a:off x="5026025" y="5257800"/>
            <a:ext cx="749300" cy="593725"/>
          </a:xfrm>
          <a:custGeom>
            <a:avLst/>
            <a:gdLst>
              <a:gd name="T0" fmla="*/ 2147483646 w 508"/>
              <a:gd name="T1" fmla="*/ 2147483646 h 402"/>
              <a:gd name="T2" fmla="*/ 2147483646 w 508"/>
              <a:gd name="T3" fmla="*/ 2147483646 h 402"/>
              <a:gd name="T4" fmla="*/ 2147483646 w 508"/>
              <a:gd name="T5" fmla="*/ 2147483646 h 402"/>
              <a:gd name="T6" fmla="*/ 2147483646 w 508"/>
              <a:gd name="T7" fmla="*/ 2147483646 h 402"/>
              <a:gd name="T8" fmla="*/ 2147483646 w 508"/>
              <a:gd name="T9" fmla="*/ 2147483646 h 402"/>
              <a:gd name="T10" fmla="*/ 2147483646 w 508"/>
              <a:gd name="T11" fmla="*/ 2147483646 h 402"/>
              <a:gd name="T12" fmla="*/ 2147483646 w 508"/>
              <a:gd name="T13" fmla="*/ 2147483646 h 402"/>
              <a:gd name="T14" fmla="*/ 2147483646 w 508"/>
              <a:gd name="T15" fmla="*/ 2147483646 h 402"/>
              <a:gd name="T16" fmla="*/ 2147483646 w 508"/>
              <a:gd name="T17" fmla="*/ 2147483646 h 402"/>
              <a:gd name="T18" fmla="*/ 2147483646 w 508"/>
              <a:gd name="T19" fmla="*/ 2147483646 h 402"/>
              <a:gd name="T20" fmla="*/ 2147483646 w 508"/>
              <a:gd name="T21" fmla="*/ 2147483646 h 402"/>
              <a:gd name="T22" fmla="*/ 2147483646 w 508"/>
              <a:gd name="T23" fmla="*/ 2147483646 h 402"/>
              <a:gd name="T24" fmla="*/ 2147483646 w 508"/>
              <a:gd name="T25" fmla="*/ 2147483646 h 402"/>
              <a:gd name="T26" fmla="*/ 2147483646 w 508"/>
              <a:gd name="T27" fmla="*/ 2147483646 h 402"/>
              <a:gd name="T28" fmla="*/ 2147483646 w 508"/>
              <a:gd name="T29" fmla="*/ 2147483646 h 402"/>
              <a:gd name="T30" fmla="*/ 2147483646 w 508"/>
              <a:gd name="T31" fmla="*/ 2147483646 h 402"/>
              <a:gd name="T32" fmla="*/ 2147483646 w 508"/>
              <a:gd name="T33" fmla="*/ 2147483646 h 402"/>
              <a:gd name="T34" fmla="*/ 2147483646 w 508"/>
              <a:gd name="T35" fmla="*/ 2147483646 h 402"/>
              <a:gd name="T36" fmla="*/ 2147483646 w 508"/>
              <a:gd name="T37" fmla="*/ 2147483646 h 402"/>
              <a:gd name="T38" fmla="*/ 2147483646 w 508"/>
              <a:gd name="T39" fmla="*/ 2147483646 h 402"/>
              <a:gd name="T40" fmla="*/ 2147483646 w 508"/>
              <a:gd name="T41" fmla="*/ 2147483646 h 402"/>
              <a:gd name="T42" fmla="*/ 2147483646 w 508"/>
              <a:gd name="T43" fmla="*/ 2147483646 h 402"/>
              <a:gd name="T44" fmla="*/ 2147483646 w 508"/>
              <a:gd name="T45" fmla="*/ 2147483646 h 402"/>
              <a:gd name="T46" fmla="*/ 2147483646 w 508"/>
              <a:gd name="T47" fmla="*/ 2147483646 h 402"/>
              <a:gd name="T48" fmla="*/ 2147483646 w 508"/>
              <a:gd name="T49" fmla="*/ 2147483646 h 402"/>
              <a:gd name="T50" fmla="*/ 2147483646 w 508"/>
              <a:gd name="T51" fmla="*/ 2147483646 h 402"/>
              <a:gd name="T52" fmla="*/ 2147483646 w 508"/>
              <a:gd name="T53" fmla="*/ 2147483646 h 402"/>
              <a:gd name="T54" fmla="*/ 2147483646 w 508"/>
              <a:gd name="T55" fmla="*/ 2147483646 h 402"/>
              <a:gd name="T56" fmla="*/ 2147483646 w 508"/>
              <a:gd name="T57" fmla="*/ 2147483646 h 402"/>
              <a:gd name="T58" fmla="*/ 2147483646 w 508"/>
              <a:gd name="T59" fmla="*/ 2147483646 h 402"/>
              <a:gd name="T60" fmla="*/ 2147483646 w 508"/>
              <a:gd name="T61" fmla="*/ 2147483646 h 402"/>
              <a:gd name="T62" fmla="*/ 2147483646 w 508"/>
              <a:gd name="T63" fmla="*/ 2147483646 h 402"/>
              <a:gd name="T64" fmla="*/ 2147483646 w 508"/>
              <a:gd name="T65" fmla="*/ 2147483646 h 402"/>
              <a:gd name="T66" fmla="*/ 2147483646 w 508"/>
              <a:gd name="T67" fmla="*/ 2147483646 h 402"/>
              <a:gd name="T68" fmla="*/ 2147483646 w 508"/>
              <a:gd name="T69" fmla="*/ 2147483646 h 402"/>
              <a:gd name="T70" fmla="*/ 2147483646 w 508"/>
              <a:gd name="T71" fmla="*/ 2147483646 h 402"/>
              <a:gd name="T72" fmla="*/ 2147483646 w 508"/>
              <a:gd name="T73" fmla="*/ 2147483646 h 402"/>
              <a:gd name="T74" fmla="*/ 2147483646 w 508"/>
              <a:gd name="T75" fmla="*/ 2147483646 h 402"/>
              <a:gd name="T76" fmla="*/ 2147483646 w 508"/>
              <a:gd name="T77" fmla="*/ 2147483646 h 402"/>
              <a:gd name="T78" fmla="*/ 2147483646 w 508"/>
              <a:gd name="T79" fmla="*/ 2147483646 h 402"/>
              <a:gd name="T80" fmla="*/ 2147483646 w 508"/>
              <a:gd name="T81" fmla="*/ 2147483646 h 402"/>
              <a:gd name="T82" fmla="*/ 2147483646 w 508"/>
              <a:gd name="T83" fmla="*/ 2147483646 h 402"/>
              <a:gd name="T84" fmla="*/ 2147483646 w 508"/>
              <a:gd name="T85" fmla="*/ 2147483646 h 402"/>
              <a:gd name="T86" fmla="*/ 2147483646 w 508"/>
              <a:gd name="T87" fmla="*/ 2147483646 h 402"/>
              <a:gd name="T88" fmla="*/ 2147483646 w 508"/>
              <a:gd name="T89" fmla="*/ 2147483646 h 402"/>
              <a:gd name="T90" fmla="*/ 2147483646 w 508"/>
              <a:gd name="T91" fmla="*/ 2147483646 h 402"/>
              <a:gd name="T92" fmla="*/ 2147483646 w 508"/>
              <a:gd name="T93" fmla="*/ 2147483646 h 402"/>
              <a:gd name="T94" fmla="*/ 2147483646 w 508"/>
              <a:gd name="T95" fmla="*/ 2147483646 h 402"/>
              <a:gd name="T96" fmla="*/ 2147483646 w 508"/>
              <a:gd name="T97" fmla="*/ 2147483646 h 402"/>
              <a:gd name="T98" fmla="*/ 2147483646 w 508"/>
              <a:gd name="T99" fmla="*/ 2147483646 h 402"/>
              <a:gd name="T100" fmla="*/ 2147483646 w 508"/>
              <a:gd name="T101" fmla="*/ 2147483646 h 402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</a:gdLst>
            <a:ahLst/>
            <a:cxnLst>
              <a:cxn ang="T102">
                <a:pos x="T0" y="T1"/>
              </a:cxn>
              <a:cxn ang="T103">
                <a:pos x="T2" y="T3"/>
              </a:cxn>
              <a:cxn ang="T104">
                <a:pos x="T4" y="T5"/>
              </a:cxn>
              <a:cxn ang="T105">
                <a:pos x="T6" y="T7"/>
              </a:cxn>
              <a:cxn ang="T106">
                <a:pos x="T8" y="T9"/>
              </a:cxn>
              <a:cxn ang="T107">
                <a:pos x="T10" y="T11"/>
              </a:cxn>
              <a:cxn ang="T108">
                <a:pos x="T12" y="T13"/>
              </a:cxn>
              <a:cxn ang="T109">
                <a:pos x="T14" y="T15"/>
              </a:cxn>
              <a:cxn ang="T110">
                <a:pos x="T16" y="T17"/>
              </a:cxn>
              <a:cxn ang="T111">
                <a:pos x="T18" y="T19"/>
              </a:cxn>
              <a:cxn ang="T112">
                <a:pos x="T20" y="T21"/>
              </a:cxn>
              <a:cxn ang="T113">
                <a:pos x="T22" y="T23"/>
              </a:cxn>
              <a:cxn ang="T114">
                <a:pos x="T24" y="T25"/>
              </a:cxn>
              <a:cxn ang="T115">
                <a:pos x="T26" y="T27"/>
              </a:cxn>
              <a:cxn ang="T116">
                <a:pos x="T28" y="T29"/>
              </a:cxn>
              <a:cxn ang="T117">
                <a:pos x="T30" y="T31"/>
              </a:cxn>
              <a:cxn ang="T118">
                <a:pos x="T32" y="T33"/>
              </a:cxn>
              <a:cxn ang="T119">
                <a:pos x="T34" y="T35"/>
              </a:cxn>
              <a:cxn ang="T120">
                <a:pos x="T36" y="T37"/>
              </a:cxn>
              <a:cxn ang="T121">
                <a:pos x="T38" y="T39"/>
              </a:cxn>
              <a:cxn ang="T122">
                <a:pos x="T40" y="T41"/>
              </a:cxn>
              <a:cxn ang="T123">
                <a:pos x="T42" y="T43"/>
              </a:cxn>
              <a:cxn ang="T124">
                <a:pos x="T44" y="T45"/>
              </a:cxn>
              <a:cxn ang="T125">
                <a:pos x="T46" y="T47"/>
              </a:cxn>
              <a:cxn ang="T126">
                <a:pos x="T48" y="T49"/>
              </a:cxn>
              <a:cxn ang="T127">
                <a:pos x="T50" y="T51"/>
              </a:cxn>
              <a:cxn ang="T128">
                <a:pos x="T52" y="T53"/>
              </a:cxn>
              <a:cxn ang="T129">
                <a:pos x="T54" y="T55"/>
              </a:cxn>
              <a:cxn ang="T130">
                <a:pos x="T56" y="T57"/>
              </a:cxn>
              <a:cxn ang="T131">
                <a:pos x="T58" y="T59"/>
              </a:cxn>
              <a:cxn ang="T132">
                <a:pos x="T60" y="T61"/>
              </a:cxn>
              <a:cxn ang="T133">
                <a:pos x="T62" y="T63"/>
              </a:cxn>
              <a:cxn ang="T134">
                <a:pos x="T64" y="T65"/>
              </a:cxn>
              <a:cxn ang="T135">
                <a:pos x="T66" y="T67"/>
              </a:cxn>
              <a:cxn ang="T136">
                <a:pos x="T68" y="T69"/>
              </a:cxn>
              <a:cxn ang="T137">
                <a:pos x="T70" y="T71"/>
              </a:cxn>
              <a:cxn ang="T138">
                <a:pos x="T72" y="T73"/>
              </a:cxn>
              <a:cxn ang="T139">
                <a:pos x="T74" y="T75"/>
              </a:cxn>
              <a:cxn ang="T140">
                <a:pos x="T76" y="T77"/>
              </a:cxn>
              <a:cxn ang="T141">
                <a:pos x="T78" y="T79"/>
              </a:cxn>
              <a:cxn ang="T142">
                <a:pos x="T80" y="T81"/>
              </a:cxn>
              <a:cxn ang="T143">
                <a:pos x="T82" y="T83"/>
              </a:cxn>
              <a:cxn ang="T144">
                <a:pos x="T84" y="T85"/>
              </a:cxn>
              <a:cxn ang="T145">
                <a:pos x="T86" y="T87"/>
              </a:cxn>
              <a:cxn ang="T146">
                <a:pos x="T88" y="T89"/>
              </a:cxn>
              <a:cxn ang="T147">
                <a:pos x="T90" y="T91"/>
              </a:cxn>
              <a:cxn ang="T148">
                <a:pos x="T92" y="T93"/>
              </a:cxn>
              <a:cxn ang="T149">
                <a:pos x="T94" y="T95"/>
              </a:cxn>
              <a:cxn ang="T150">
                <a:pos x="T96" y="T97"/>
              </a:cxn>
              <a:cxn ang="T151">
                <a:pos x="T98" y="T99"/>
              </a:cxn>
              <a:cxn ang="T152">
                <a:pos x="T100" y="T101"/>
              </a:cxn>
            </a:cxnLst>
            <a:rect l="0" t="0" r="r" b="b"/>
            <a:pathLst>
              <a:path w="508" h="402">
                <a:moveTo>
                  <a:pt x="476" y="138"/>
                </a:moveTo>
                <a:lnTo>
                  <a:pt x="476" y="138"/>
                </a:lnTo>
                <a:lnTo>
                  <a:pt x="484" y="134"/>
                </a:lnTo>
                <a:lnTo>
                  <a:pt x="488" y="130"/>
                </a:lnTo>
                <a:lnTo>
                  <a:pt x="488" y="128"/>
                </a:lnTo>
                <a:lnTo>
                  <a:pt x="490" y="126"/>
                </a:lnTo>
                <a:lnTo>
                  <a:pt x="492" y="126"/>
                </a:lnTo>
                <a:lnTo>
                  <a:pt x="508" y="126"/>
                </a:lnTo>
                <a:lnTo>
                  <a:pt x="508" y="116"/>
                </a:lnTo>
                <a:lnTo>
                  <a:pt x="502" y="114"/>
                </a:lnTo>
                <a:lnTo>
                  <a:pt x="496" y="110"/>
                </a:lnTo>
                <a:lnTo>
                  <a:pt x="472" y="88"/>
                </a:lnTo>
                <a:lnTo>
                  <a:pt x="460" y="58"/>
                </a:lnTo>
                <a:lnTo>
                  <a:pt x="446" y="44"/>
                </a:lnTo>
                <a:lnTo>
                  <a:pt x="424" y="42"/>
                </a:lnTo>
                <a:lnTo>
                  <a:pt x="406" y="44"/>
                </a:lnTo>
                <a:lnTo>
                  <a:pt x="402" y="44"/>
                </a:lnTo>
                <a:lnTo>
                  <a:pt x="404" y="54"/>
                </a:lnTo>
                <a:lnTo>
                  <a:pt x="404" y="56"/>
                </a:lnTo>
                <a:lnTo>
                  <a:pt x="404" y="58"/>
                </a:lnTo>
                <a:lnTo>
                  <a:pt x="400" y="58"/>
                </a:lnTo>
                <a:lnTo>
                  <a:pt x="388" y="64"/>
                </a:lnTo>
                <a:lnTo>
                  <a:pt x="386" y="62"/>
                </a:lnTo>
                <a:lnTo>
                  <a:pt x="372" y="50"/>
                </a:lnTo>
                <a:lnTo>
                  <a:pt x="368" y="50"/>
                </a:lnTo>
                <a:lnTo>
                  <a:pt x="364" y="50"/>
                </a:lnTo>
                <a:lnTo>
                  <a:pt x="332" y="64"/>
                </a:lnTo>
                <a:lnTo>
                  <a:pt x="322" y="68"/>
                </a:lnTo>
                <a:lnTo>
                  <a:pt x="316" y="66"/>
                </a:lnTo>
                <a:lnTo>
                  <a:pt x="310" y="70"/>
                </a:lnTo>
                <a:lnTo>
                  <a:pt x="304" y="76"/>
                </a:lnTo>
                <a:lnTo>
                  <a:pt x="300" y="80"/>
                </a:lnTo>
                <a:lnTo>
                  <a:pt x="298" y="76"/>
                </a:lnTo>
                <a:lnTo>
                  <a:pt x="288" y="66"/>
                </a:lnTo>
                <a:lnTo>
                  <a:pt x="286" y="62"/>
                </a:lnTo>
                <a:lnTo>
                  <a:pt x="286" y="58"/>
                </a:lnTo>
                <a:lnTo>
                  <a:pt x="290" y="50"/>
                </a:lnTo>
                <a:lnTo>
                  <a:pt x="300" y="38"/>
                </a:lnTo>
                <a:lnTo>
                  <a:pt x="314" y="22"/>
                </a:lnTo>
                <a:lnTo>
                  <a:pt x="318" y="16"/>
                </a:lnTo>
                <a:lnTo>
                  <a:pt x="316" y="12"/>
                </a:lnTo>
                <a:lnTo>
                  <a:pt x="312" y="12"/>
                </a:lnTo>
                <a:lnTo>
                  <a:pt x="308" y="14"/>
                </a:lnTo>
                <a:lnTo>
                  <a:pt x="298" y="20"/>
                </a:lnTo>
                <a:lnTo>
                  <a:pt x="288" y="26"/>
                </a:lnTo>
                <a:lnTo>
                  <a:pt x="282" y="28"/>
                </a:lnTo>
                <a:lnTo>
                  <a:pt x="280" y="26"/>
                </a:lnTo>
                <a:lnTo>
                  <a:pt x="278" y="20"/>
                </a:lnTo>
                <a:lnTo>
                  <a:pt x="276" y="20"/>
                </a:lnTo>
                <a:lnTo>
                  <a:pt x="270" y="6"/>
                </a:lnTo>
                <a:lnTo>
                  <a:pt x="254" y="16"/>
                </a:lnTo>
                <a:lnTo>
                  <a:pt x="252" y="18"/>
                </a:lnTo>
                <a:lnTo>
                  <a:pt x="252" y="16"/>
                </a:lnTo>
                <a:lnTo>
                  <a:pt x="236" y="8"/>
                </a:lnTo>
                <a:lnTo>
                  <a:pt x="220" y="2"/>
                </a:lnTo>
                <a:lnTo>
                  <a:pt x="214" y="0"/>
                </a:lnTo>
                <a:lnTo>
                  <a:pt x="208" y="2"/>
                </a:lnTo>
                <a:lnTo>
                  <a:pt x="204" y="6"/>
                </a:lnTo>
                <a:lnTo>
                  <a:pt x="198" y="12"/>
                </a:lnTo>
                <a:lnTo>
                  <a:pt x="204" y="24"/>
                </a:lnTo>
                <a:lnTo>
                  <a:pt x="210" y="38"/>
                </a:lnTo>
                <a:lnTo>
                  <a:pt x="210" y="44"/>
                </a:lnTo>
                <a:lnTo>
                  <a:pt x="210" y="48"/>
                </a:lnTo>
                <a:lnTo>
                  <a:pt x="208" y="52"/>
                </a:lnTo>
                <a:lnTo>
                  <a:pt x="204" y="54"/>
                </a:lnTo>
                <a:lnTo>
                  <a:pt x="200" y="54"/>
                </a:lnTo>
                <a:lnTo>
                  <a:pt x="194" y="54"/>
                </a:lnTo>
                <a:lnTo>
                  <a:pt x="188" y="50"/>
                </a:lnTo>
                <a:lnTo>
                  <a:pt x="182" y="46"/>
                </a:lnTo>
                <a:lnTo>
                  <a:pt x="164" y="36"/>
                </a:lnTo>
                <a:lnTo>
                  <a:pt x="156" y="32"/>
                </a:lnTo>
                <a:lnTo>
                  <a:pt x="156" y="34"/>
                </a:lnTo>
                <a:lnTo>
                  <a:pt x="156" y="52"/>
                </a:lnTo>
                <a:lnTo>
                  <a:pt x="144" y="66"/>
                </a:lnTo>
                <a:lnTo>
                  <a:pt x="144" y="80"/>
                </a:lnTo>
                <a:lnTo>
                  <a:pt x="148" y="94"/>
                </a:lnTo>
                <a:lnTo>
                  <a:pt x="150" y="94"/>
                </a:lnTo>
                <a:lnTo>
                  <a:pt x="140" y="108"/>
                </a:lnTo>
                <a:lnTo>
                  <a:pt x="136" y="120"/>
                </a:lnTo>
                <a:lnTo>
                  <a:pt x="136" y="122"/>
                </a:lnTo>
                <a:lnTo>
                  <a:pt x="124" y="134"/>
                </a:lnTo>
                <a:lnTo>
                  <a:pt x="104" y="180"/>
                </a:lnTo>
                <a:lnTo>
                  <a:pt x="104" y="204"/>
                </a:lnTo>
                <a:lnTo>
                  <a:pt x="60" y="230"/>
                </a:lnTo>
                <a:lnTo>
                  <a:pt x="58" y="234"/>
                </a:lnTo>
                <a:lnTo>
                  <a:pt x="64" y="248"/>
                </a:lnTo>
                <a:lnTo>
                  <a:pt x="60" y="266"/>
                </a:lnTo>
                <a:lnTo>
                  <a:pt x="42" y="264"/>
                </a:lnTo>
                <a:lnTo>
                  <a:pt x="38" y="284"/>
                </a:lnTo>
                <a:lnTo>
                  <a:pt x="16" y="284"/>
                </a:lnTo>
                <a:lnTo>
                  <a:pt x="10" y="292"/>
                </a:lnTo>
                <a:lnTo>
                  <a:pt x="4" y="306"/>
                </a:lnTo>
                <a:lnTo>
                  <a:pt x="0" y="356"/>
                </a:lnTo>
                <a:lnTo>
                  <a:pt x="4" y="368"/>
                </a:lnTo>
                <a:lnTo>
                  <a:pt x="6" y="368"/>
                </a:lnTo>
                <a:lnTo>
                  <a:pt x="6" y="380"/>
                </a:lnTo>
                <a:lnTo>
                  <a:pt x="16" y="392"/>
                </a:lnTo>
                <a:lnTo>
                  <a:pt x="16" y="402"/>
                </a:lnTo>
                <a:lnTo>
                  <a:pt x="42" y="400"/>
                </a:lnTo>
                <a:lnTo>
                  <a:pt x="44" y="398"/>
                </a:lnTo>
                <a:lnTo>
                  <a:pt x="44" y="396"/>
                </a:lnTo>
                <a:lnTo>
                  <a:pt x="52" y="388"/>
                </a:lnTo>
                <a:lnTo>
                  <a:pt x="36" y="372"/>
                </a:lnTo>
                <a:lnTo>
                  <a:pt x="34" y="372"/>
                </a:lnTo>
                <a:lnTo>
                  <a:pt x="24" y="364"/>
                </a:lnTo>
                <a:lnTo>
                  <a:pt x="24" y="362"/>
                </a:lnTo>
                <a:lnTo>
                  <a:pt x="24" y="346"/>
                </a:lnTo>
                <a:lnTo>
                  <a:pt x="36" y="346"/>
                </a:lnTo>
                <a:lnTo>
                  <a:pt x="38" y="340"/>
                </a:lnTo>
                <a:lnTo>
                  <a:pt x="32" y="324"/>
                </a:lnTo>
                <a:lnTo>
                  <a:pt x="64" y="324"/>
                </a:lnTo>
                <a:lnTo>
                  <a:pt x="120" y="298"/>
                </a:lnTo>
                <a:lnTo>
                  <a:pt x="126" y="286"/>
                </a:lnTo>
                <a:lnTo>
                  <a:pt x="128" y="282"/>
                </a:lnTo>
                <a:lnTo>
                  <a:pt x="140" y="288"/>
                </a:lnTo>
                <a:lnTo>
                  <a:pt x="140" y="290"/>
                </a:lnTo>
                <a:lnTo>
                  <a:pt x="146" y="296"/>
                </a:lnTo>
                <a:lnTo>
                  <a:pt x="152" y="294"/>
                </a:lnTo>
                <a:lnTo>
                  <a:pt x="150" y="282"/>
                </a:lnTo>
                <a:lnTo>
                  <a:pt x="168" y="282"/>
                </a:lnTo>
                <a:lnTo>
                  <a:pt x="186" y="286"/>
                </a:lnTo>
                <a:lnTo>
                  <a:pt x="192" y="274"/>
                </a:lnTo>
                <a:lnTo>
                  <a:pt x="194" y="272"/>
                </a:lnTo>
                <a:lnTo>
                  <a:pt x="196" y="272"/>
                </a:lnTo>
                <a:lnTo>
                  <a:pt x="214" y="266"/>
                </a:lnTo>
                <a:lnTo>
                  <a:pt x="218" y="238"/>
                </a:lnTo>
                <a:lnTo>
                  <a:pt x="238" y="256"/>
                </a:lnTo>
                <a:lnTo>
                  <a:pt x="246" y="256"/>
                </a:lnTo>
                <a:lnTo>
                  <a:pt x="250" y="252"/>
                </a:lnTo>
                <a:lnTo>
                  <a:pt x="248" y="192"/>
                </a:lnTo>
                <a:lnTo>
                  <a:pt x="248" y="190"/>
                </a:lnTo>
                <a:lnTo>
                  <a:pt x="248" y="186"/>
                </a:lnTo>
                <a:lnTo>
                  <a:pt x="260" y="188"/>
                </a:lnTo>
                <a:lnTo>
                  <a:pt x="262" y="188"/>
                </a:lnTo>
                <a:lnTo>
                  <a:pt x="264" y="190"/>
                </a:lnTo>
                <a:lnTo>
                  <a:pt x="286" y="230"/>
                </a:lnTo>
                <a:lnTo>
                  <a:pt x="312" y="226"/>
                </a:lnTo>
                <a:lnTo>
                  <a:pt x="318" y="224"/>
                </a:lnTo>
                <a:lnTo>
                  <a:pt x="322" y="216"/>
                </a:lnTo>
                <a:lnTo>
                  <a:pt x="314" y="208"/>
                </a:lnTo>
                <a:lnTo>
                  <a:pt x="312" y="206"/>
                </a:lnTo>
                <a:lnTo>
                  <a:pt x="330" y="200"/>
                </a:lnTo>
                <a:lnTo>
                  <a:pt x="332" y="198"/>
                </a:lnTo>
                <a:lnTo>
                  <a:pt x="340" y="206"/>
                </a:lnTo>
                <a:lnTo>
                  <a:pt x="346" y="202"/>
                </a:lnTo>
                <a:lnTo>
                  <a:pt x="346" y="190"/>
                </a:lnTo>
                <a:lnTo>
                  <a:pt x="350" y="190"/>
                </a:lnTo>
                <a:lnTo>
                  <a:pt x="364" y="190"/>
                </a:lnTo>
                <a:lnTo>
                  <a:pt x="370" y="192"/>
                </a:lnTo>
                <a:lnTo>
                  <a:pt x="376" y="194"/>
                </a:lnTo>
                <a:lnTo>
                  <a:pt x="382" y="198"/>
                </a:lnTo>
                <a:lnTo>
                  <a:pt x="386" y="202"/>
                </a:lnTo>
                <a:lnTo>
                  <a:pt x="388" y="206"/>
                </a:lnTo>
                <a:lnTo>
                  <a:pt x="392" y="186"/>
                </a:lnTo>
                <a:lnTo>
                  <a:pt x="396" y="184"/>
                </a:lnTo>
                <a:lnTo>
                  <a:pt x="400" y="182"/>
                </a:lnTo>
                <a:lnTo>
                  <a:pt x="406" y="182"/>
                </a:lnTo>
                <a:lnTo>
                  <a:pt x="412" y="184"/>
                </a:lnTo>
                <a:lnTo>
                  <a:pt x="414" y="186"/>
                </a:lnTo>
                <a:lnTo>
                  <a:pt x="414" y="188"/>
                </a:lnTo>
                <a:lnTo>
                  <a:pt x="418" y="188"/>
                </a:lnTo>
                <a:lnTo>
                  <a:pt x="432" y="180"/>
                </a:lnTo>
                <a:lnTo>
                  <a:pt x="460" y="160"/>
                </a:lnTo>
                <a:lnTo>
                  <a:pt x="460" y="152"/>
                </a:lnTo>
                <a:lnTo>
                  <a:pt x="464" y="146"/>
                </a:lnTo>
                <a:lnTo>
                  <a:pt x="470" y="140"/>
                </a:lnTo>
                <a:lnTo>
                  <a:pt x="476" y="13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21" name="江西"/>
          <p:cNvSpPr>
            <a:spLocks/>
          </p:cNvSpPr>
          <p:nvPr/>
        </p:nvSpPr>
        <p:spPr bwMode="auto">
          <a:xfrm>
            <a:off x="5380038" y="4743450"/>
            <a:ext cx="447675" cy="611188"/>
          </a:xfrm>
          <a:custGeom>
            <a:avLst/>
            <a:gdLst>
              <a:gd name="T0" fmla="*/ 2147483646 w 304"/>
              <a:gd name="T1" fmla="*/ 0 h 414"/>
              <a:gd name="T2" fmla="*/ 2147483646 w 304"/>
              <a:gd name="T3" fmla="*/ 2147483646 h 414"/>
              <a:gd name="T4" fmla="*/ 2147483646 w 304"/>
              <a:gd name="T5" fmla="*/ 2147483646 h 414"/>
              <a:gd name="T6" fmla="*/ 2147483646 w 304"/>
              <a:gd name="T7" fmla="*/ 2147483646 h 414"/>
              <a:gd name="T8" fmla="*/ 2147483646 w 304"/>
              <a:gd name="T9" fmla="*/ 2147483646 h 414"/>
              <a:gd name="T10" fmla="*/ 2147483646 w 304"/>
              <a:gd name="T11" fmla="*/ 2147483646 h 414"/>
              <a:gd name="T12" fmla="*/ 2147483646 w 304"/>
              <a:gd name="T13" fmla="*/ 2147483646 h 414"/>
              <a:gd name="T14" fmla="*/ 2147483646 w 304"/>
              <a:gd name="T15" fmla="*/ 2147483646 h 414"/>
              <a:gd name="T16" fmla="*/ 2147483646 w 304"/>
              <a:gd name="T17" fmla="*/ 2147483646 h 414"/>
              <a:gd name="T18" fmla="*/ 2147483646 w 304"/>
              <a:gd name="T19" fmla="*/ 2147483646 h 414"/>
              <a:gd name="T20" fmla="*/ 2147483646 w 304"/>
              <a:gd name="T21" fmla="*/ 2147483646 h 414"/>
              <a:gd name="T22" fmla="*/ 2147483646 w 304"/>
              <a:gd name="T23" fmla="*/ 2147483646 h 414"/>
              <a:gd name="T24" fmla="*/ 2147483646 w 304"/>
              <a:gd name="T25" fmla="*/ 2147483646 h 414"/>
              <a:gd name="T26" fmla="*/ 2147483646 w 304"/>
              <a:gd name="T27" fmla="*/ 2147483646 h 414"/>
              <a:gd name="T28" fmla="*/ 0 w 304"/>
              <a:gd name="T29" fmla="*/ 2147483646 h 414"/>
              <a:gd name="T30" fmla="*/ 2147483646 w 304"/>
              <a:gd name="T31" fmla="*/ 2147483646 h 414"/>
              <a:gd name="T32" fmla="*/ 2147483646 w 304"/>
              <a:gd name="T33" fmla="*/ 2147483646 h 414"/>
              <a:gd name="T34" fmla="*/ 2147483646 w 304"/>
              <a:gd name="T35" fmla="*/ 2147483646 h 414"/>
              <a:gd name="T36" fmla="*/ 2147483646 w 304"/>
              <a:gd name="T37" fmla="*/ 2147483646 h 414"/>
              <a:gd name="T38" fmla="*/ 2147483646 w 304"/>
              <a:gd name="T39" fmla="*/ 2147483646 h 414"/>
              <a:gd name="T40" fmla="*/ 2147483646 w 304"/>
              <a:gd name="T41" fmla="*/ 2147483646 h 414"/>
              <a:gd name="T42" fmla="*/ 2147483646 w 304"/>
              <a:gd name="T43" fmla="*/ 2147483646 h 414"/>
              <a:gd name="T44" fmla="*/ 2147483646 w 304"/>
              <a:gd name="T45" fmla="*/ 2147483646 h 414"/>
              <a:gd name="T46" fmla="*/ 2147483646 w 304"/>
              <a:gd name="T47" fmla="*/ 2147483646 h 414"/>
              <a:gd name="T48" fmla="*/ 2147483646 w 304"/>
              <a:gd name="T49" fmla="*/ 2147483646 h 414"/>
              <a:gd name="T50" fmla="*/ 2147483646 w 304"/>
              <a:gd name="T51" fmla="*/ 2147483646 h 414"/>
              <a:gd name="T52" fmla="*/ 2147483646 w 304"/>
              <a:gd name="T53" fmla="*/ 2147483646 h 414"/>
              <a:gd name="T54" fmla="*/ 2147483646 w 304"/>
              <a:gd name="T55" fmla="*/ 2147483646 h 414"/>
              <a:gd name="T56" fmla="*/ 2147483646 w 304"/>
              <a:gd name="T57" fmla="*/ 2147483646 h 414"/>
              <a:gd name="T58" fmla="*/ 2147483646 w 304"/>
              <a:gd name="T59" fmla="*/ 2147483646 h 414"/>
              <a:gd name="T60" fmla="*/ 2147483646 w 304"/>
              <a:gd name="T61" fmla="*/ 2147483646 h 414"/>
              <a:gd name="T62" fmla="*/ 2147483646 w 304"/>
              <a:gd name="T63" fmla="*/ 2147483646 h 414"/>
              <a:gd name="T64" fmla="*/ 2147483646 w 304"/>
              <a:gd name="T65" fmla="*/ 2147483646 h 414"/>
              <a:gd name="T66" fmla="*/ 2147483646 w 304"/>
              <a:gd name="T67" fmla="*/ 2147483646 h 414"/>
              <a:gd name="T68" fmla="*/ 2147483646 w 304"/>
              <a:gd name="T69" fmla="*/ 2147483646 h 414"/>
              <a:gd name="T70" fmla="*/ 2147483646 w 304"/>
              <a:gd name="T71" fmla="*/ 2147483646 h 414"/>
              <a:gd name="T72" fmla="*/ 2147483646 w 304"/>
              <a:gd name="T73" fmla="*/ 2147483646 h 414"/>
              <a:gd name="T74" fmla="*/ 2147483646 w 304"/>
              <a:gd name="T75" fmla="*/ 2147483646 h 414"/>
              <a:gd name="T76" fmla="*/ 2147483646 w 304"/>
              <a:gd name="T77" fmla="*/ 2147483646 h 414"/>
              <a:gd name="T78" fmla="*/ 2147483646 w 304"/>
              <a:gd name="T79" fmla="*/ 2147483646 h 414"/>
              <a:gd name="T80" fmla="*/ 2147483646 w 304"/>
              <a:gd name="T81" fmla="*/ 2147483646 h 414"/>
              <a:gd name="T82" fmla="*/ 2147483646 w 304"/>
              <a:gd name="T83" fmla="*/ 2147483646 h 414"/>
              <a:gd name="T84" fmla="*/ 2147483646 w 304"/>
              <a:gd name="T85" fmla="*/ 2147483646 h 414"/>
              <a:gd name="T86" fmla="*/ 2147483646 w 304"/>
              <a:gd name="T87" fmla="*/ 2147483646 h 414"/>
              <a:gd name="T88" fmla="*/ 2147483646 w 304"/>
              <a:gd name="T89" fmla="*/ 2147483646 h 414"/>
              <a:gd name="T90" fmla="*/ 2147483646 w 304"/>
              <a:gd name="T91" fmla="*/ 2147483646 h 414"/>
              <a:gd name="T92" fmla="*/ 2147483646 w 304"/>
              <a:gd name="T93" fmla="*/ 2147483646 h 414"/>
              <a:gd name="T94" fmla="*/ 2147483646 w 304"/>
              <a:gd name="T95" fmla="*/ 2147483646 h 414"/>
              <a:gd name="T96" fmla="*/ 2147483646 w 304"/>
              <a:gd name="T97" fmla="*/ 2147483646 h 414"/>
              <a:gd name="T98" fmla="*/ 2147483646 w 304"/>
              <a:gd name="T99" fmla="*/ 2147483646 h 414"/>
              <a:gd name="T100" fmla="*/ 2147483646 w 304"/>
              <a:gd name="T101" fmla="*/ 2147483646 h 414"/>
              <a:gd name="T102" fmla="*/ 2147483646 w 304"/>
              <a:gd name="T103" fmla="*/ 2147483646 h 414"/>
              <a:gd name="T104" fmla="*/ 2147483646 w 304"/>
              <a:gd name="T105" fmla="*/ 2147483646 h 414"/>
              <a:gd name="T106" fmla="*/ 2147483646 w 304"/>
              <a:gd name="T107" fmla="*/ 2147483646 h 414"/>
              <a:gd name="T108" fmla="*/ 2147483646 w 304"/>
              <a:gd name="T109" fmla="*/ 2147483646 h 414"/>
              <a:gd name="T110" fmla="*/ 2147483646 w 304"/>
              <a:gd name="T111" fmla="*/ 2147483646 h 414"/>
              <a:gd name="T112" fmla="*/ 2147483646 w 304"/>
              <a:gd name="T113" fmla="*/ 2147483646 h 414"/>
              <a:gd name="T114" fmla="*/ 2147483646 w 304"/>
              <a:gd name="T115" fmla="*/ 2147483646 h 414"/>
              <a:gd name="T116" fmla="*/ 2147483646 w 304"/>
              <a:gd name="T117" fmla="*/ 2147483646 h 414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</a:gdLst>
            <a:ahLst/>
            <a:cxnLst>
              <a:cxn ang="T118">
                <a:pos x="T0" y="T1"/>
              </a:cxn>
              <a:cxn ang="T119">
                <a:pos x="T2" y="T3"/>
              </a:cxn>
              <a:cxn ang="T120">
                <a:pos x="T4" y="T5"/>
              </a:cxn>
              <a:cxn ang="T121">
                <a:pos x="T6" y="T7"/>
              </a:cxn>
              <a:cxn ang="T122">
                <a:pos x="T8" y="T9"/>
              </a:cxn>
              <a:cxn ang="T123">
                <a:pos x="T10" y="T11"/>
              </a:cxn>
              <a:cxn ang="T124">
                <a:pos x="T12" y="T13"/>
              </a:cxn>
              <a:cxn ang="T125">
                <a:pos x="T14" y="T15"/>
              </a:cxn>
              <a:cxn ang="T126">
                <a:pos x="T16" y="T17"/>
              </a:cxn>
              <a:cxn ang="T127">
                <a:pos x="T18" y="T19"/>
              </a:cxn>
              <a:cxn ang="T128">
                <a:pos x="T20" y="T21"/>
              </a:cxn>
              <a:cxn ang="T129">
                <a:pos x="T22" y="T23"/>
              </a:cxn>
              <a:cxn ang="T130">
                <a:pos x="T24" y="T25"/>
              </a:cxn>
              <a:cxn ang="T131">
                <a:pos x="T26" y="T27"/>
              </a:cxn>
              <a:cxn ang="T132">
                <a:pos x="T28" y="T29"/>
              </a:cxn>
              <a:cxn ang="T133">
                <a:pos x="T30" y="T31"/>
              </a:cxn>
              <a:cxn ang="T134">
                <a:pos x="T32" y="T33"/>
              </a:cxn>
              <a:cxn ang="T135">
                <a:pos x="T34" y="T35"/>
              </a:cxn>
              <a:cxn ang="T136">
                <a:pos x="T36" y="T37"/>
              </a:cxn>
              <a:cxn ang="T137">
                <a:pos x="T38" y="T39"/>
              </a:cxn>
              <a:cxn ang="T138">
                <a:pos x="T40" y="T41"/>
              </a:cxn>
              <a:cxn ang="T139">
                <a:pos x="T42" y="T43"/>
              </a:cxn>
              <a:cxn ang="T140">
                <a:pos x="T44" y="T45"/>
              </a:cxn>
              <a:cxn ang="T141">
                <a:pos x="T46" y="T47"/>
              </a:cxn>
              <a:cxn ang="T142">
                <a:pos x="T48" y="T49"/>
              </a:cxn>
              <a:cxn ang="T143">
                <a:pos x="T50" y="T51"/>
              </a:cxn>
              <a:cxn ang="T144">
                <a:pos x="T52" y="T53"/>
              </a:cxn>
              <a:cxn ang="T145">
                <a:pos x="T54" y="T55"/>
              </a:cxn>
              <a:cxn ang="T146">
                <a:pos x="T56" y="T57"/>
              </a:cxn>
              <a:cxn ang="T147">
                <a:pos x="T58" y="T59"/>
              </a:cxn>
              <a:cxn ang="T148">
                <a:pos x="T60" y="T61"/>
              </a:cxn>
              <a:cxn ang="T149">
                <a:pos x="T62" y="T63"/>
              </a:cxn>
              <a:cxn ang="T150">
                <a:pos x="T64" y="T65"/>
              </a:cxn>
              <a:cxn ang="T151">
                <a:pos x="T66" y="T67"/>
              </a:cxn>
              <a:cxn ang="T152">
                <a:pos x="T68" y="T69"/>
              </a:cxn>
              <a:cxn ang="T153">
                <a:pos x="T70" y="T71"/>
              </a:cxn>
              <a:cxn ang="T154">
                <a:pos x="T72" y="T73"/>
              </a:cxn>
              <a:cxn ang="T155">
                <a:pos x="T74" y="T75"/>
              </a:cxn>
              <a:cxn ang="T156">
                <a:pos x="T76" y="T77"/>
              </a:cxn>
              <a:cxn ang="T157">
                <a:pos x="T78" y="T79"/>
              </a:cxn>
              <a:cxn ang="T158">
                <a:pos x="T80" y="T81"/>
              </a:cxn>
              <a:cxn ang="T159">
                <a:pos x="T82" y="T83"/>
              </a:cxn>
              <a:cxn ang="T160">
                <a:pos x="T84" y="T85"/>
              </a:cxn>
              <a:cxn ang="T161">
                <a:pos x="T86" y="T87"/>
              </a:cxn>
              <a:cxn ang="T162">
                <a:pos x="T88" y="T89"/>
              </a:cxn>
              <a:cxn ang="T163">
                <a:pos x="T90" y="T91"/>
              </a:cxn>
              <a:cxn ang="T164">
                <a:pos x="T92" y="T93"/>
              </a:cxn>
              <a:cxn ang="T165">
                <a:pos x="T94" y="T95"/>
              </a:cxn>
              <a:cxn ang="T166">
                <a:pos x="T96" y="T97"/>
              </a:cxn>
              <a:cxn ang="T167">
                <a:pos x="T98" y="T99"/>
              </a:cxn>
              <a:cxn ang="T168">
                <a:pos x="T100" y="T101"/>
              </a:cxn>
              <a:cxn ang="T169">
                <a:pos x="T102" y="T103"/>
              </a:cxn>
              <a:cxn ang="T170">
                <a:pos x="T104" y="T105"/>
              </a:cxn>
              <a:cxn ang="T171">
                <a:pos x="T106" y="T107"/>
              </a:cxn>
              <a:cxn ang="T172">
                <a:pos x="T108" y="T109"/>
              </a:cxn>
              <a:cxn ang="T173">
                <a:pos x="T110" y="T111"/>
              </a:cxn>
              <a:cxn ang="T174">
                <a:pos x="T112" y="T113"/>
              </a:cxn>
              <a:cxn ang="T175">
                <a:pos x="T114" y="T115"/>
              </a:cxn>
              <a:cxn ang="T176">
                <a:pos x="T116" y="T117"/>
              </a:cxn>
            </a:cxnLst>
            <a:rect l="0" t="0" r="r" b="b"/>
            <a:pathLst>
              <a:path w="304" h="414">
                <a:moveTo>
                  <a:pt x="240" y="16"/>
                </a:moveTo>
                <a:lnTo>
                  <a:pt x="238" y="16"/>
                </a:lnTo>
                <a:lnTo>
                  <a:pt x="220" y="0"/>
                </a:lnTo>
                <a:lnTo>
                  <a:pt x="212" y="6"/>
                </a:lnTo>
                <a:lnTo>
                  <a:pt x="206" y="16"/>
                </a:lnTo>
                <a:lnTo>
                  <a:pt x="200" y="24"/>
                </a:lnTo>
                <a:lnTo>
                  <a:pt x="192" y="28"/>
                </a:lnTo>
                <a:lnTo>
                  <a:pt x="184" y="32"/>
                </a:lnTo>
                <a:lnTo>
                  <a:pt x="180" y="34"/>
                </a:lnTo>
                <a:lnTo>
                  <a:pt x="176" y="32"/>
                </a:lnTo>
                <a:lnTo>
                  <a:pt x="174" y="28"/>
                </a:lnTo>
                <a:lnTo>
                  <a:pt x="174" y="22"/>
                </a:lnTo>
                <a:lnTo>
                  <a:pt x="180" y="4"/>
                </a:lnTo>
                <a:lnTo>
                  <a:pt x="152" y="22"/>
                </a:lnTo>
                <a:lnTo>
                  <a:pt x="152" y="24"/>
                </a:lnTo>
                <a:lnTo>
                  <a:pt x="128" y="24"/>
                </a:lnTo>
                <a:lnTo>
                  <a:pt x="108" y="34"/>
                </a:lnTo>
                <a:lnTo>
                  <a:pt x="108" y="36"/>
                </a:lnTo>
                <a:lnTo>
                  <a:pt x="84" y="36"/>
                </a:lnTo>
                <a:lnTo>
                  <a:pt x="72" y="42"/>
                </a:lnTo>
                <a:lnTo>
                  <a:pt x="68" y="54"/>
                </a:lnTo>
                <a:lnTo>
                  <a:pt x="66" y="56"/>
                </a:lnTo>
                <a:lnTo>
                  <a:pt x="40" y="56"/>
                </a:lnTo>
                <a:lnTo>
                  <a:pt x="34" y="56"/>
                </a:lnTo>
                <a:lnTo>
                  <a:pt x="28" y="62"/>
                </a:lnTo>
                <a:lnTo>
                  <a:pt x="8" y="80"/>
                </a:lnTo>
                <a:lnTo>
                  <a:pt x="16" y="84"/>
                </a:lnTo>
                <a:lnTo>
                  <a:pt x="20" y="88"/>
                </a:lnTo>
                <a:lnTo>
                  <a:pt x="22" y="94"/>
                </a:lnTo>
                <a:lnTo>
                  <a:pt x="22" y="92"/>
                </a:lnTo>
                <a:lnTo>
                  <a:pt x="34" y="138"/>
                </a:lnTo>
                <a:lnTo>
                  <a:pt x="34" y="140"/>
                </a:lnTo>
                <a:lnTo>
                  <a:pt x="34" y="144"/>
                </a:lnTo>
                <a:lnTo>
                  <a:pt x="32" y="144"/>
                </a:lnTo>
                <a:lnTo>
                  <a:pt x="0" y="188"/>
                </a:lnTo>
                <a:lnTo>
                  <a:pt x="0" y="200"/>
                </a:lnTo>
                <a:lnTo>
                  <a:pt x="8" y="196"/>
                </a:lnTo>
                <a:lnTo>
                  <a:pt x="12" y="196"/>
                </a:lnTo>
                <a:lnTo>
                  <a:pt x="16" y="198"/>
                </a:lnTo>
                <a:lnTo>
                  <a:pt x="18" y="202"/>
                </a:lnTo>
                <a:lnTo>
                  <a:pt x="16" y="214"/>
                </a:lnTo>
                <a:lnTo>
                  <a:pt x="16" y="226"/>
                </a:lnTo>
                <a:lnTo>
                  <a:pt x="18" y="238"/>
                </a:lnTo>
                <a:lnTo>
                  <a:pt x="20" y="250"/>
                </a:lnTo>
                <a:lnTo>
                  <a:pt x="24" y="262"/>
                </a:lnTo>
                <a:lnTo>
                  <a:pt x="36" y="274"/>
                </a:lnTo>
                <a:lnTo>
                  <a:pt x="40" y="280"/>
                </a:lnTo>
                <a:lnTo>
                  <a:pt x="40" y="286"/>
                </a:lnTo>
                <a:lnTo>
                  <a:pt x="36" y="294"/>
                </a:lnTo>
                <a:lnTo>
                  <a:pt x="42" y="304"/>
                </a:lnTo>
                <a:lnTo>
                  <a:pt x="44" y="310"/>
                </a:lnTo>
                <a:lnTo>
                  <a:pt x="44" y="320"/>
                </a:lnTo>
                <a:lnTo>
                  <a:pt x="40" y="330"/>
                </a:lnTo>
                <a:lnTo>
                  <a:pt x="34" y="344"/>
                </a:lnTo>
                <a:lnTo>
                  <a:pt x="44" y="362"/>
                </a:lnTo>
                <a:lnTo>
                  <a:pt x="46" y="366"/>
                </a:lnTo>
                <a:lnTo>
                  <a:pt x="52" y="362"/>
                </a:lnTo>
                <a:lnTo>
                  <a:pt x="60" y="356"/>
                </a:lnTo>
                <a:lnTo>
                  <a:pt x="66" y="352"/>
                </a:lnTo>
                <a:lnTo>
                  <a:pt x="72" y="352"/>
                </a:lnTo>
                <a:lnTo>
                  <a:pt x="78" y="352"/>
                </a:lnTo>
                <a:lnTo>
                  <a:pt x="84" y="356"/>
                </a:lnTo>
                <a:lnTo>
                  <a:pt x="86" y="362"/>
                </a:lnTo>
                <a:lnTo>
                  <a:pt x="86" y="366"/>
                </a:lnTo>
                <a:lnTo>
                  <a:pt x="82" y="374"/>
                </a:lnTo>
                <a:lnTo>
                  <a:pt x="66" y="392"/>
                </a:lnTo>
                <a:lnTo>
                  <a:pt x="56" y="406"/>
                </a:lnTo>
                <a:lnTo>
                  <a:pt x="60" y="414"/>
                </a:lnTo>
                <a:lnTo>
                  <a:pt x="72" y="408"/>
                </a:lnTo>
                <a:lnTo>
                  <a:pt x="76" y="406"/>
                </a:lnTo>
                <a:lnTo>
                  <a:pt x="80" y="406"/>
                </a:lnTo>
                <a:lnTo>
                  <a:pt x="94" y="402"/>
                </a:lnTo>
                <a:lnTo>
                  <a:pt x="120" y="390"/>
                </a:lnTo>
                <a:lnTo>
                  <a:pt x="126" y="388"/>
                </a:lnTo>
                <a:lnTo>
                  <a:pt x="134" y="390"/>
                </a:lnTo>
                <a:lnTo>
                  <a:pt x="142" y="394"/>
                </a:lnTo>
                <a:lnTo>
                  <a:pt x="150" y="402"/>
                </a:lnTo>
                <a:lnTo>
                  <a:pt x="154" y="400"/>
                </a:lnTo>
                <a:lnTo>
                  <a:pt x="154" y="390"/>
                </a:lnTo>
                <a:lnTo>
                  <a:pt x="152" y="388"/>
                </a:lnTo>
                <a:lnTo>
                  <a:pt x="152" y="384"/>
                </a:lnTo>
                <a:lnTo>
                  <a:pt x="154" y="380"/>
                </a:lnTo>
                <a:lnTo>
                  <a:pt x="150" y="366"/>
                </a:lnTo>
                <a:lnTo>
                  <a:pt x="150" y="362"/>
                </a:lnTo>
                <a:lnTo>
                  <a:pt x="150" y="358"/>
                </a:lnTo>
                <a:lnTo>
                  <a:pt x="158" y="352"/>
                </a:lnTo>
                <a:lnTo>
                  <a:pt x="166" y="346"/>
                </a:lnTo>
                <a:lnTo>
                  <a:pt x="162" y="336"/>
                </a:lnTo>
                <a:lnTo>
                  <a:pt x="162" y="334"/>
                </a:lnTo>
                <a:lnTo>
                  <a:pt x="166" y="328"/>
                </a:lnTo>
                <a:lnTo>
                  <a:pt x="164" y="324"/>
                </a:lnTo>
                <a:lnTo>
                  <a:pt x="164" y="320"/>
                </a:lnTo>
                <a:lnTo>
                  <a:pt x="164" y="316"/>
                </a:lnTo>
                <a:lnTo>
                  <a:pt x="170" y="308"/>
                </a:lnTo>
                <a:lnTo>
                  <a:pt x="180" y="300"/>
                </a:lnTo>
                <a:lnTo>
                  <a:pt x="178" y="298"/>
                </a:lnTo>
                <a:lnTo>
                  <a:pt x="176" y="296"/>
                </a:lnTo>
                <a:lnTo>
                  <a:pt x="186" y="292"/>
                </a:lnTo>
                <a:lnTo>
                  <a:pt x="186" y="278"/>
                </a:lnTo>
                <a:lnTo>
                  <a:pt x="186" y="274"/>
                </a:lnTo>
                <a:lnTo>
                  <a:pt x="190" y="270"/>
                </a:lnTo>
                <a:lnTo>
                  <a:pt x="194" y="266"/>
                </a:lnTo>
                <a:lnTo>
                  <a:pt x="200" y="260"/>
                </a:lnTo>
                <a:lnTo>
                  <a:pt x="206" y="256"/>
                </a:lnTo>
                <a:lnTo>
                  <a:pt x="194" y="242"/>
                </a:lnTo>
                <a:lnTo>
                  <a:pt x="192" y="238"/>
                </a:lnTo>
                <a:lnTo>
                  <a:pt x="192" y="232"/>
                </a:lnTo>
                <a:lnTo>
                  <a:pt x="194" y="228"/>
                </a:lnTo>
                <a:lnTo>
                  <a:pt x="198" y="222"/>
                </a:lnTo>
                <a:lnTo>
                  <a:pt x="198" y="220"/>
                </a:lnTo>
                <a:lnTo>
                  <a:pt x="224" y="200"/>
                </a:lnTo>
                <a:lnTo>
                  <a:pt x="224" y="194"/>
                </a:lnTo>
                <a:lnTo>
                  <a:pt x="222" y="192"/>
                </a:lnTo>
                <a:lnTo>
                  <a:pt x="220" y="186"/>
                </a:lnTo>
                <a:lnTo>
                  <a:pt x="220" y="178"/>
                </a:lnTo>
                <a:lnTo>
                  <a:pt x="220" y="170"/>
                </a:lnTo>
                <a:lnTo>
                  <a:pt x="224" y="156"/>
                </a:lnTo>
                <a:lnTo>
                  <a:pt x="230" y="146"/>
                </a:lnTo>
                <a:lnTo>
                  <a:pt x="238" y="138"/>
                </a:lnTo>
                <a:lnTo>
                  <a:pt x="250" y="136"/>
                </a:lnTo>
                <a:lnTo>
                  <a:pt x="252" y="136"/>
                </a:lnTo>
                <a:lnTo>
                  <a:pt x="262" y="140"/>
                </a:lnTo>
                <a:lnTo>
                  <a:pt x="272" y="140"/>
                </a:lnTo>
                <a:lnTo>
                  <a:pt x="284" y="128"/>
                </a:lnTo>
                <a:lnTo>
                  <a:pt x="296" y="120"/>
                </a:lnTo>
                <a:lnTo>
                  <a:pt x="296" y="108"/>
                </a:lnTo>
                <a:lnTo>
                  <a:pt x="296" y="106"/>
                </a:lnTo>
                <a:lnTo>
                  <a:pt x="296" y="104"/>
                </a:lnTo>
                <a:lnTo>
                  <a:pt x="300" y="102"/>
                </a:lnTo>
                <a:lnTo>
                  <a:pt x="304" y="98"/>
                </a:lnTo>
                <a:lnTo>
                  <a:pt x="304" y="96"/>
                </a:lnTo>
                <a:lnTo>
                  <a:pt x="296" y="84"/>
                </a:lnTo>
                <a:lnTo>
                  <a:pt x="286" y="68"/>
                </a:lnTo>
                <a:lnTo>
                  <a:pt x="276" y="52"/>
                </a:lnTo>
                <a:lnTo>
                  <a:pt x="274" y="46"/>
                </a:lnTo>
                <a:lnTo>
                  <a:pt x="274" y="40"/>
                </a:lnTo>
                <a:lnTo>
                  <a:pt x="276" y="34"/>
                </a:lnTo>
                <a:lnTo>
                  <a:pt x="280" y="28"/>
                </a:lnTo>
                <a:lnTo>
                  <a:pt x="264" y="20"/>
                </a:lnTo>
                <a:lnTo>
                  <a:pt x="240" y="1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22" name="福建"/>
          <p:cNvSpPr>
            <a:spLocks/>
          </p:cNvSpPr>
          <p:nvPr/>
        </p:nvSpPr>
        <p:spPr bwMode="auto">
          <a:xfrm>
            <a:off x="5613400" y="4906963"/>
            <a:ext cx="415925" cy="506412"/>
          </a:xfrm>
          <a:custGeom>
            <a:avLst/>
            <a:gdLst>
              <a:gd name="T0" fmla="*/ 2147483646 w 282"/>
              <a:gd name="T1" fmla="*/ 2147483646 h 344"/>
              <a:gd name="T2" fmla="*/ 2147483646 w 282"/>
              <a:gd name="T3" fmla="*/ 2147483646 h 344"/>
              <a:gd name="T4" fmla="*/ 2147483646 w 282"/>
              <a:gd name="T5" fmla="*/ 2147483646 h 344"/>
              <a:gd name="T6" fmla="*/ 2147483646 w 282"/>
              <a:gd name="T7" fmla="*/ 2147483646 h 344"/>
              <a:gd name="T8" fmla="*/ 2147483646 w 282"/>
              <a:gd name="T9" fmla="*/ 2147483646 h 344"/>
              <a:gd name="T10" fmla="*/ 2147483646 w 282"/>
              <a:gd name="T11" fmla="*/ 2147483646 h 344"/>
              <a:gd name="T12" fmla="*/ 2147483646 w 282"/>
              <a:gd name="T13" fmla="*/ 2147483646 h 344"/>
              <a:gd name="T14" fmla="*/ 2147483646 w 282"/>
              <a:gd name="T15" fmla="*/ 2147483646 h 344"/>
              <a:gd name="T16" fmla="*/ 2147483646 w 282"/>
              <a:gd name="T17" fmla="*/ 2147483646 h 344"/>
              <a:gd name="T18" fmla="*/ 2147483646 w 282"/>
              <a:gd name="T19" fmla="*/ 2147483646 h 344"/>
              <a:gd name="T20" fmla="*/ 2147483646 w 282"/>
              <a:gd name="T21" fmla="*/ 2147483646 h 344"/>
              <a:gd name="T22" fmla="*/ 2147483646 w 282"/>
              <a:gd name="T23" fmla="*/ 2147483646 h 344"/>
              <a:gd name="T24" fmla="*/ 2147483646 w 282"/>
              <a:gd name="T25" fmla="*/ 2147483646 h 344"/>
              <a:gd name="T26" fmla="*/ 2147483646 w 282"/>
              <a:gd name="T27" fmla="*/ 2147483646 h 344"/>
              <a:gd name="T28" fmla="*/ 2147483646 w 282"/>
              <a:gd name="T29" fmla="*/ 2147483646 h 344"/>
              <a:gd name="T30" fmla="*/ 2147483646 w 282"/>
              <a:gd name="T31" fmla="*/ 2147483646 h 344"/>
              <a:gd name="T32" fmla="*/ 2147483646 w 282"/>
              <a:gd name="T33" fmla="*/ 2147483646 h 344"/>
              <a:gd name="T34" fmla="*/ 0 w 282"/>
              <a:gd name="T35" fmla="*/ 2147483646 h 344"/>
              <a:gd name="T36" fmla="*/ 2147483646 w 282"/>
              <a:gd name="T37" fmla="*/ 2147483646 h 344"/>
              <a:gd name="T38" fmla="*/ 2147483646 w 282"/>
              <a:gd name="T39" fmla="*/ 2147483646 h 344"/>
              <a:gd name="T40" fmla="*/ 2147483646 w 282"/>
              <a:gd name="T41" fmla="*/ 2147483646 h 344"/>
              <a:gd name="T42" fmla="*/ 2147483646 w 282"/>
              <a:gd name="T43" fmla="*/ 2147483646 h 344"/>
              <a:gd name="T44" fmla="*/ 2147483646 w 282"/>
              <a:gd name="T45" fmla="*/ 2147483646 h 344"/>
              <a:gd name="T46" fmla="*/ 2147483646 w 282"/>
              <a:gd name="T47" fmla="*/ 2147483646 h 344"/>
              <a:gd name="T48" fmla="*/ 2147483646 w 282"/>
              <a:gd name="T49" fmla="*/ 2147483646 h 344"/>
              <a:gd name="T50" fmla="*/ 2147483646 w 282"/>
              <a:gd name="T51" fmla="*/ 2147483646 h 344"/>
              <a:gd name="T52" fmla="*/ 2147483646 w 282"/>
              <a:gd name="T53" fmla="*/ 2147483646 h 344"/>
              <a:gd name="T54" fmla="*/ 2147483646 w 282"/>
              <a:gd name="T55" fmla="*/ 2147483646 h 344"/>
              <a:gd name="T56" fmla="*/ 2147483646 w 282"/>
              <a:gd name="T57" fmla="*/ 2147483646 h 344"/>
              <a:gd name="T58" fmla="*/ 2147483646 w 282"/>
              <a:gd name="T59" fmla="*/ 2147483646 h 344"/>
              <a:gd name="T60" fmla="*/ 2147483646 w 282"/>
              <a:gd name="T61" fmla="*/ 2147483646 h 344"/>
              <a:gd name="T62" fmla="*/ 2147483646 w 282"/>
              <a:gd name="T63" fmla="*/ 2147483646 h 344"/>
              <a:gd name="T64" fmla="*/ 2147483646 w 282"/>
              <a:gd name="T65" fmla="*/ 2147483646 h 344"/>
              <a:gd name="T66" fmla="*/ 2147483646 w 282"/>
              <a:gd name="T67" fmla="*/ 2147483646 h 344"/>
              <a:gd name="T68" fmla="*/ 2147483646 w 282"/>
              <a:gd name="T69" fmla="*/ 2147483646 h 344"/>
              <a:gd name="T70" fmla="*/ 2147483646 w 282"/>
              <a:gd name="T71" fmla="*/ 2147483646 h 344"/>
              <a:gd name="T72" fmla="*/ 2147483646 w 282"/>
              <a:gd name="T73" fmla="*/ 2147483646 h 344"/>
              <a:gd name="T74" fmla="*/ 2147483646 w 282"/>
              <a:gd name="T75" fmla="*/ 2147483646 h 344"/>
              <a:gd name="T76" fmla="*/ 2147483646 w 282"/>
              <a:gd name="T77" fmla="*/ 2147483646 h 344"/>
              <a:gd name="T78" fmla="*/ 2147483646 w 282"/>
              <a:gd name="T79" fmla="*/ 2147483646 h 344"/>
              <a:gd name="T80" fmla="*/ 2147483646 w 282"/>
              <a:gd name="T81" fmla="*/ 2147483646 h 344"/>
              <a:gd name="T82" fmla="*/ 2147483646 w 282"/>
              <a:gd name="T83" fmla="*/ 2147483646 h 344"/>
              <a:gd name="T84" fmla="*/ 2147483646 w 282"/>
              <a:gd name="T85" fmla="*/ 2147483646 h 344"/>
              <a:gd name="T86" fmla="*/ 2147483646 w 282"/>
              <a:gd name="T87" fmla="*/ 2147483646 h 344"/>
              <a:gd name="T88" fmla="*/ 2147483646 w 282"/>
              <a:gd name="T89" fmla="*/ 2147483646 h 344"/>
              <a:gd name="T90" fmla="*/ 2147483646 w 282"/>
              <a:gd name="T91" fmla="*/ 2147483646 h 344"/>
              <a:gd name="T92" fmla="*/ 2147483646 w 282"/>
              <a:gd name="T93" fmla="*/ 2147483646 h 344"/>
              <a:gd name="T94" fmla="*/ 2147483646 w 282"/>
              <a:gd name="T95" fmla="*/ 2147483646 h 344"/>
              <a:gd name="T96" fmla="*/ 2147483646 w 282"/>
              <a:gd name="T97" fmla="*/ 2147483646 h 344"/>
              <a:gd name="T98" fmla="*/ 2147483646 w 282"/>
              <a:gd name="T99" fmla="*/ 2147483646 h 344"/>
              <a:gd name="T100" fmla="*/ 2147483646 w 282"/>
              <a:gd name="T101" fmla="*/ 2147483646 h 344"/>
              <a:gd name="T102" fmla="*/ 2147483646 w 282"/>
              <a:gd name="T103" fmla="*/ 0 h 344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</a:gdLst>
            <a:ahLst/>
            <a:cxnLst>
              <a:cxn ang="T104">
                <a:pos x="T0" y="T1"/>
              </a:cxn>
              <a:cxn ang="T105">
                <a:pos x="T2" y="T3"/>
              </a:cxn>
              <a:cxn ang="T106">
                <a:pos x="T4" y="T5"/>
              </a:cxn>
              <a:cxn ang="T107">
                <a:pos x="T6" y="T7"/>
              </a:cxn>
              <a:cxn ang="T108">
                <a:pos x="T8" y="T9"/>
              </a:cxn>
              <a:cxn ang="T109">
                <a:pos x="T10" y="T11"/>
              </a:cxn>
              <a:cxn ang="T110">
                <a:pos x="T12" y="T13"/>
              </a:cxn>
              <a:cxn ang="T111">
                <a:pos x="T14" y="T15"/>
              </a:cxn>
              <a:cxn ang="T112">
                <a:pos x="T16" y="T17"/>
              </a:cxn>
              <a:cxn ang="T113">
                <a:pos x="T18" y="T19"/>
              </a:cxn>
              <a:cxn ang="T114">
                <a:pos x="T20" y="T21"/>
              </a:cxn>
              <a:cxn ang="T115">
                <a:pos x="T22" y="T23"/>
              </a:cxn>
              <a:cxn ang="T116">
                <a:pos x="T24" y="T25"/>
              </a:cxn>
              <a:cxn ang="T117">
                <a:pos x="T26" y="T27"/>
              </a:cxn>
              <a:cxn ang="T118">
                <a:pos x="T28" y="T29"/>
              </a:cxn>
              <a:cxn ang="T119">
                <a:pos x="T30" y="T31"/>
              </a:cxn>
              <a:cxn ang="T120">
                <a:pos x="T32" y="T33"/>
              </a:cxn>
              <a:cxn ang="T121">
                <a:pos x="T34" y="T35"/>
              </a:cxn>
              <a:cxn ang="T122">
                <a:pos x="T36" y="T37"/>
              </a:cxn>
              <a:cxn ang="T123">
                <a:pos x="T38" y="T39"/>
              </a:cxn>
              <a:cxn ang="T124">
                <a:pos x="T40" y="T41"/>
              </a:cxn>
              <a:cxn ang="T125">
                <a:pos x="T42" y="T43"/>
              </a:cxn>
              <a:cxn ang="T126">
                <a:pos x="T44" y="T45"/>
              </a:cxn>
              <a:cxn ang="T127">
                <a:pos x="T46" y="T47"/>
              </a:cxn>
              <a:cxn ang="T128">
                <a:pos x="T48" y="T49"/>
              </a:cxn>
              <a:cxn ang="T129">
                <a:pos x="T50" y="T51"/>
              </a:cxn>
              <a:cxn ang="T130">
                <a:pos x="T52" y="T53"/>
              </a:cxn>
              <a:cxn ang="T131">
                <a:pos x="T54" y="T55"/>
              </a:cxn>
              <a:cxn ang="T132">
                <a:pos x="T56" y="T57"/>
              </a:cxn>
              <a:cxn ang="T133">
                <a:pos x="T58" y="T59"/>
              </a:cxn>
              <a:cxn ang="T134">
                <a:pos x="T60" y="T61"/>
              </a:cxn>
              <a:cxn ang="T135">
                <a:pos x="T62" y="T63"/>
              </a:cxn>
              <a:cxn ang="T136">
                <a:pos x="T64" y="T65"/>
              </a:cxn>
              <a:cxn ang="T137">
                <a:pos x="T66" y="T67"/>
              </a:cxn>
              <a:cxn ang="T138">
                <a:pos x="T68" y="T69"/>
              </a:cxn>
              <a:cxn ang="T139">
                <a:pos x="T70" y="T71"/>
              </a:cxn>
              <a:cxn ang="T140">
                <a:pos x="T72" y="T73"/>
              </a:cxn>
              <a:cxn ang="T141">
                <a:pos x="T74" y="T75"/>
              </a:cxn>
              <a:cxn ang="T142">
                <a:pos x="T76" y="T77"/>
              </a:cxn>
              <a:cxn ang="T143">
                <a:pos x="T78" y="T79"/>
              </a:cxn>
              <a:cxn ang="T144">
                <a:pos x="T80" y="T81"/>
              </a:cxn>
              <a:cxn ang="T145">
                <a:pos x="T82" y="T83"/>
              </a:cxn>
              <a:cxn ang="T146">
                <a:pos x="T84" y="T85"/>
              </a:cxn>
              <a:cxn ang="T147">
                <a:pos x="T86" y="T87"/>
              </a:cxn>
              <a:cxn ang="T148">
                <a:pos x="T88" y="T89"/>
              </a:cxn>
              <a:cxn ang="T149">
                <a:pos x="T90" y="T91"/>
              </a:cxn>
              <a:cxn ang="T150">
                <a:pos x="T92" y="T93"/>
              </a:cxn>
              <a:cxn ang="T151">
                <a:pos x="T94" y="T95"/>
              </a:cxn>
              <a:cxn ang="T152">
                <a:pos x="T96" y="T97"/>
              </a:cxn>
              <a:cxn ang="T153">
                <a:pos x="T98" y="T99"/>
              </a:cxn>
              <a:cxn ang="T154">
                <a:pos x="T100" y="T101"/>
              </a:cxn>
              <a:cxn ang="T155">
                <a:pos x="T102" y="T103"/>
              </a:cxn>
            </a:cxnLst>
            <a:rect l="0" t="0" r="r" b="b"/>
            <a:pathLst>
              <a:path w="282" h="344">
                <a:moveTo>
                  <a:pt x="146" y="14"/>
                </a:moveTo>
                <a:lnTo>
                  <a:pt x="146" y="14"/>
                </a:lnTo>
                <a:lnTo>
                  <a:pt x="132" y="24"/>
                </a:lnTo>
                <a:lnTo>
                  <a:pt x="120" y="38"/>
                </a:lnTo>
                <a:lnTo>
                  <a:pt x="118" y="38"/>
                </a:lnTo>
                <a:lnTo>
                  <a:pt x="118" y="40"/>
                </a:lnTo>
                <a:lnTo>
                  <a:pt x="102" y="40"/>
                </a:lnTo>
                <a:lnTo>
                  <a:pt x="92" y="34"/>
                </a:lnTo>
                <a:lnTo>
                  <a:pt x="84" y="38"/>
                </a:lnTo>
                <a:lnTo>
                  <a:pt x="78" y="42"/>
                </a:lnTo>
                <a:lnTo>
                  <a:pt x="74" y="50"/>
                </a:lnTo>
                <a:lnTo>
                  <a:pt x="70" y="60"/>
                </a:lnTo>
                <a:lnTo>
                  <a:pt x="70" y="74"/>
                </a:lnTo>
                <a:lnTo>
                  <a:pt x="80" y="66"/>
                </a:lnTo>
                <a:lnTo>
                  <a:pt x="74" y="92"/>
                </a:lnTo>
                <a:lnTo>
                  <a:pt x="74" y="94"/>
                </a:lnTo>
                <a:lnTo>
                  <a:pt x="46" y="116"/>
                </a:lnTo>
                <a:lnTo>
                  <a:pt x="42" y="124"/>
                </a:lnTo>
                <a:lnTo>
                  <a:pt x="42" y="128"/>
                </a:lnTo>
                <a:lnTo>
                  <a:pt x="48" y="134"/>
                </a:lnTo>
                <a:lnTo>
                  <a:pt x="54" y="140"/>
                </a:lnTo>
                <a:lnTo>
                  <a:pt x="56" y="142"/>
                </a:lnTo>
                <a:lnTo>
                  <a:pt x="56" y="146"/>
                </a:lnTo>
                <a:lnTo>
                  <a:pt x="56" y="148"/>
                </a:lnTo>
                <a:lnTo>
                  <a:pt x="54" y="152"/>
                </a:lnTo>
                <a:lnTo>
                  <a:pt x="36" y="166"/>
                </a:lnTo>
                <a:lnTo>
                  <a:pt x="38" y="174"/>
                </a:lnTo>
                <a:lnTo>
                  <a:pt x="36" y="184"/>
                </a:lnTo>
                <a:lnTo>
                  <a:pt x="36" y="186"/>
                </a:lnTo>
                <a:lnTo>
                  <a:pt x="30" y="190"/>
                </a:lnTo>
                <a:lnTo>
                  <a:pt x="28" y="194"/>
                </a:lnTo>
                <a:lnTo>
                  <a:pt x="24" y="200"/>
                </a:lnTo>
                <a:lnTo>
                  <a:pt x="14" y="208"/>
                </a:lnTo>
                <a:lnTo>
                  <a:pt x="14" y="210"/>
                </a:lnTo>
                <a:lnTo>
                  <a:pt x="16" y="216"/>
                </a:lnTo>
                <a:lnTo>
                  <a:pt x="14" y="226"/>
                </a:lnTo>
                <a:lnTo>
                  <a:pt x="16" y="236"/>
                </a:lnTo>
                <a:lnTo>
                  <a:pt x="16" y="238"/>
                </a:lnTo>
                <a:lnTo>
                  <a:pt x="14" y="242"/>
                </a:lnTo>
                <a:lnTo>
                  <a:pt x="6" y="250"/>
                </a:lnTo>
                <a:lnTo>
                  <a:pt x="4" y="250"/>
                </a:lnTo>
                <a:lnTo>
                  <a:pt x="0" y="252"/>
                </a:lnTo>
                <a:lnTo>
                  <a:pt x="0" y="254"/>
                </a:lnTo>
                <a:lnTo>
                  <a:pt x="6" y="272"/>
                </a:lnTo>
                <a:lnTo>
                  <a:pt x="28" y="272"/>
                </a:lnTo>
                <a:lnTo>
                  <a:pt x="50" y="272"/>
                </a:lnTo>
                <a:lnTo>
                  <a:pt x="52" y="272"/>
                </a:lnTo>
                <a:lnTo>
                  <a:pt x="52" y="274"/>
                </a:lnTo>
                <a:lnTo>
                  <a:pt x="70" y="290"/>
                </a:lnTo>
                <a:lnTo>
                  <a:pt x="70" y="292"/>
                </a:lnTo>
                <a:lnTo>
                  <a:pt x="82" y="322"/>
                </a:lnTo>
                <a:lnTo>
                  <a:pt x="102" y="342"/>
                </a:lnTo>
                <a:lnTo>
                  <a:pt x="112" y="344"/>
                </a:lnTo>
                <a:lnTo>
                  <a:pt x="112" y="320"/>
                </a:lnTo>
                <a:lnTo>
                  <a:pt x="132" y="340"/>
                </a:lnTo>
                <a:lnTo>
                  <a:pt x="136" y="336"/>
                </a:lnTo>
                <a:lnTo>
                  <a:pt x="150" y="306"/>
                </a:lnTo>
                <a:lnTo>
                  <a:pt x="152" y="290"/>
                </a:lnTo>
                <a:lnTo>
                  <a:pt x="154" y="290"/>
                </a:lnTo>
                <a:lnTo>
                  <a:pt x="156" y="290"/>
                </a:lnTo>
                <a:lnTo>
                  <a:pt x="172" y="292"/>
                </a:lnTo>
                <a:lnTo>
                  <a:pt x="170" y="280"/>
                </a:lnTo>
                <a:lnTo>
                  <a:pt x="170" y="278"/>
                </a:lnTo>
                <a:lnTo>
                  <a:pt x="170" y="276"/>
                </a:lnTo>
                <a:lnTo>
                  <a:pt x="174" y="276"/>
                </a:lnTo>
                <a:lnTo>
                  <a:pt x="194" y="276"/>
                </a:lnTo>
                <a:lnTo>
                  <a:pt x="200" y="270"/>
                </a:lnTo>
                <a:lnTo>
                  <a:pt x="204" y="262"/>
                </a:lnTo>
                <a:lnTo>
                  <a:pt x="208" y="256"/>
                </a:lnTo>
                <a:lnTo>
                  <a:pt x="208" y="250"/>
                </a:lnTo>
                <a:lnTo>
                  <a:pt x="206" y="222"/>
                </a:lnTo>
                <a:lnTo>
                  <a:pt x="222" y="226"/>
                </a:lnTo>
                <a:lnTo>
                  <a:pt x="228" y="218"/>
                </a:lnTo>
                <a:lnTo>
                  <a:pt x="220" y="210"/>
                </a:lnTo>
                <a:lnTo>
                  <a:pt x="218" y="208"/>
                </a:lnTo>
                <a:lnTo>
                  <a:pt x="234" y="192"/>
                </a:lnTo>
                <a:lnTo>
                  <a:pt x="234" y="194"/>
                </a:lnTo>
                <a:lnTo>
                  <a:pt x="236" y="194"/>
                </a:lnTo>
                <a:lnTo>
                  <a:pt x="246" y="198"/>
                </a:lnTo>
                <a:lnTo>
                  <a:pt x="246" y="196"/>
                </a:lnTo>
                <a:lnTo>
                  <a:pt x="238" y="182"/>
                </a:lnTo>
                <a:lnTo>
                  <a:pt x="242" y="180"/>
                </a:lnTo>
                <a:lnTo>
                  <a:pt x="246" y="178"/>
                </a:lnTo>
                <a:lnTo>
                  <a:pt x="244" y="172"/>
                </a:lnTo>
                <a:lnTo>
                  <a:pt x="236" y="156"/>
                </a:lnTo>
                <a:lnTo>
                  <a:pt x="238" y="156"/>
                </a:lnTo>
                <a:lnTo>
                  <a:pt x="238" y="154"/>
                </a:lnTo>
                <a:lnTo>
                  <a:pt x="260" y="142"/>
                </a:lnTo>
                <a:lnTo>
                  <a:pt x="262" y="134"/>
                </a:lnTo>
                <a:lnTo>
                  <a:pt x="240" y="120"/>
                </a:lnTo>
                <a:lnTo>
                  <a:pt x="236" y="116"/>
                </a:lnTo>
                <a:lnTo>
                  <a:pt x="234" y="112"/>
                </a:lnTo>
                <a:lnTo>
                  <a:pt x="236" y="108"/>
                </a:lnTo>
                <a:lnTo>
                  <a:pt x="242" y="108"/>
                </a:lnTo>
                <a:lnTo>
                  <a:pt x="266" y="112"/>
                </a:lnTo>
                <a:lnTo>
                  <a:pt x="266" y="98"/>
                </a:lnTo>
                <a:lnTo>
                  <a:pt x="266" y="96"/>
                </a:lnTo>
                <a:lnTo>
                  <a:pt x="278" y="84"/>
                </a:lnTo>
                <a:lnTo>
                  <a:pt x="282" y="74"/>
                </a:lnTo>
                <a:lnTo>
                  <a:pt x="276" y="72"/>
                </a:lnTo>
                <a:lnTo>
                  <a:pt x="270" y="66"/>
                </a:lnTo>
                <a:lnTo>
                  <a:pt x="270" y="64"/>
                </a:lnTo>
                <a:lnTo>
                  <a:pt x="270" y="60"/>
                </a:lnTo>
                <a:lnTo>
                  <a:pt x="270" y="58"/>
                </a:lnTo>
                <a:lnTo>
                  <a:pt x="268" y="58"/>
                </a:lnTo>
                <a:lnTo>
                  <a:pt x="266" y="58"/>
                </a:lnTo>
                <a:lnTo>
                  <a:pt x="262" y="62"/>
                </a:lnTo>
                <a:lnTo>
                  <a:pt x="256" y="64"/>
                </a:lnTo>
                <a:lnTo>
                  <a:pt x="250" y="62"/>
                </a:lnTo>
                <a:lnTo>
                  <a:pt x="244" y="62"/>
                </a:lnTo>
                <a:lnTo>
                  <a:pt x="234" y="54"/>
                </a:lnTo>
                <a:lnTo>
                  <a:pt x="226" y="42"/>
                </a:lnTo>
                <a:lnTo>
                  <a:pt x="226" y="44"/>
                </a:lnTo>
                <a:lnTo>
                  <a:pt x="222" y="50"/>
                </a:lnTo>
                <a:lnTo>
                  <a:pt x="216" y="58"/>
                </a:lnTo>
                <a:lnTo>
                  <a:pt x="208" y="60"/>
                </a:lnTo>
                <a:lnTo>
                  <a:pt x="200" y="62"/>
                </a:lnTo>
                <a:lnTo>
                  <a:pt x="194" y="62"/>
                </a:lnTo>
                <a:lnTo>
                  <a:pt x="186" y="60"/>
                </a:lnTo>
                <a:lnTo>
                  <a:pt x="182" y="58"/>
                </a:lnTo>
                <a:lnTo>
                  <a:pt x="178" y="54"/>
                </a:lnTo>
                <a:lnTo>
                  <a:pt x="174" y="46"/>
                </a:lnTo>
                <a:lnTo>
                  <a:pt x="170" y="30"/>
                </a:lnTo>
                <a:lnTo>
                  <a:pt x="166" y="12"/>
                </a:lnTo>
                <a:lnTo>
                  <a:pt x="164" y="6"/>
                </a:lnTo>
                <a:lnTo>
                  <a:pt x="160" y="2"/>
                </a:lnTo>
                <a:lnTo>
                  <a:pt x="154" y="0"/>
                </a:lnTo>
                <a:lnTo>
                  <a:pt x="146" y="0"/>
                </a:lnTo>
                <a:lnTo>
                  <a:pt x="148" y="14"/>
                </a:lnTo>
                <a:lnTo>
                  <a:pt x="146" y="14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23" name="浙江"/>
          <p:cNvSpPr>
            <a:spLocks/>
          </p:cNvSpPr>
          <p:nvPr/>
        </p:nvSpPr>
        <p:spPr bwMode="auto">
          <a:xfrm>
            <a:off x="5799138" y="4584700"/>
            <a:ext cx="357187" cy="412750"/>
          </a:xfrm>
          <a:custGeom>
            <a:avLst/>
            <a:gdLst>
              <a:gd name="T0" fmla="*/ 2147483646 w 242"/>
              <a:gd name="T1" fmla="*/ 2147483646 h 280"/>
              <a:gd name="T2" fmla="*/ 2147483646 w 242"/>
              <a:gd name="T3" fmla="*/ 2147483646 h 280"/>
              <a:gd name="T4" fmla="*/ 2147483646 w 242"/>
              <a:gd name="T5" fmla="*/ 2147483646 h 280"/>
              <a:gd name="T6" fmla="*/ 2147483646 w 242"/>
              <a:gd name="T7" fmla="*/ 2147483646 h 280"/>
              <a:gd name="T8" fmla="*/ 2147483646 w 242"/>
              <a:gd name="T9" fmla="*/ 2147483646 h 280"/>
              <a:gd name="T10" fmla="*/ 2147483646 w 242"/>
              <a:gd name="T11" fmla="*/ 2147483646 h 280"/>
              <a:gd name="T12" fmla="*/ 2147483646 w 242"/>
              <a:gd name="T13" fmla="*/ 2147483646 h 280"/>
              <a:gd name="T14" fmla="*/ 2147483646 w 242"/>
              <a:gd name="T15" fmla="*/ 2147483646 h 280"/>
              <a:gd name="T16" fmla="*/ 2147483646 w 242"/>
              <a:gd name="T17" fmla="*/ 2147483646 h 280"/>
              <a:gd name="T18" fmla="*/ 0 w 242"/>
              <a:gd name="T19" fmla="*/ 2147483646 h 280"/>
              <a:gd name="T20" fmla="*/ 2147483646 w 242"/>
              <a:gd name="T21" fmla="*/ 2147483646 h 280"/>
              <a:gd name="T22" fmla="*/ 2147483646 w 242"/>
              <a:gd name="T23" fmla="*/ 2147483646 h 280"/>
              <a:gd name="T24" fmla="*/ 2147483646 w 242"/>
              <a:gd name="T25" fmla="*/ 2147483646 h 280"/>
              <a:gd name="T26" fmla="*/ 2147483646 w 242"/>
              <a:gd name="T27" fmla="*/ 2147483646 h 280"/>
              <a:gd name="T28" fmla="*/ 2147483646 w 242"/>
              <a:gd name="T29" fmla="*/ 2147483646 h 280"/>
              <a:gd name="T30" fmla="*/ 2147483646 w 242"/>
              <a:gd name="T31" fmla="*/ 2147483646 h 280"/>
              <a:gd name="T32" fmla="*/ 2147483646 w 242"/>
              <a:gd name="T33" fmla="*/ 2147483646 h 280"/>
              <a:gd name="T34" fmla="*/ 2147483646 w 242"/>
              <a:gd name="T35" fmla="*/ 2147483646 h 280"/>
              <a:gd name="T36" fmla="*/ 2147483646 w 242"/>
              <a:gd name="T37" fmla="*/ 2147483646 h 280"/>
              <a:gd name="T38" fmla="*/ 2147483646 w 242"/>
              <a:gd name="T39" fmla="*/ 2147483646 h 280"/>
              <a:gd name="T40" fmla="*/ 2147483646 w 242"/>
              <a:gd name="T41" fmla="*/ 2147483646 h 280"/>
              <a:gd name="T42" fmla="*/ 2147483646 w 242"/>
              <a:gd name="T43" fmla="*/ 2147483646 h 280"/>
              <a:gd name="T44" fmla="*/ 2147483646 w 242"/>
              <a:gd name="T45" fmla="*/ 2147483646 h 280"/>
              <a:gd name="T46" fmla="*/ 2147483646 w 242"/>
              <a:gd name="T47" fmla="*/ 2147483646 h 280"/>
              <a:gd name="T48" fmla="*/ 2147483646 w 242"/>
              <a:gd name="T49" fmla="*/ 2147483646 h 280"/>
              <a:gd name="T50" fmla="*/ 2147483646 w 242"/>
              <a:gd name="T51" fmla="*/ 2147483646 h 280"/>
              <a:gd name="T52" fmla="*/ 2147483646 w 242"/>
              <a:gd name="T53" fmla="*/ 2147483646 h 280"/>
              <a:gd name="T54" fmla="*/ 2147483646 w 242"/>
              <a:gd name="T55" fmla="*/ 2147483646 h 280"/>
              <a:gd name="T56" fmla="*/ 2147483646 w 242"/>
              <a:gd name="T57" fmla="*/ 2147483646 h 280"/>
              <a:gd name="T58" fmla="*/ 2147483646 w 242"/>
              <a:gd name="T59" fmla="*/ 2147483646 h 280"/>
              <a:gd name="T60" fmla="*/ 2147483646 w 242"/>
              <a:gd name="T61" fmla="*/ 2147483646 h 280"/>
              <a:gd name="T62" fmla="*/ 2147483646 w 242"/>
              <a:gd name="T63" fmla="*/ 2147483646 h 280"/>
              <a:gd name="T64" fmla="*/ 2147483646 w 242"/>
              <a:gd name="T65" fmla="*/ 2147483646 h 280"/>
              <a:gd name="T66" fmla="*/ 2147483646 w 242"/>
              <a:gd name="T67" fmla="*/ 2147483646 h 280"/>
              <a:gd name="T68" fmla="*/ 2147483646 w 242"/>
              <a:gd name="T69" fmla="*/ 2147483646 h 280"/>
              <a:gd name="T70" fmla="*/ 2147483646 w 242"/>
              <a:gd name="T71" fmla="*/ 2147483646 h 280"/>
              <a:gd name="T72" fmla="*/ 2147483646 w 242"/>
              <a:gd name="T73" fmla="*/ 2147483646 h 280"/>
              <a:gd name="T74" fmla="*/ 2147483646 w 242"/>
              <a:gd name="T75" fmla="*/ 2147483646 h 280"/>
              <a:gd name="T76" fmla="*/ 2147483646 w 242"/>
              <a:gd name="T77" fmla="*/ 2147483646 h 280"/>
              <a:gd name="T78" fmla="*/ 2147483646 w 242"/>
              <a:gd name="T79" fmla="*/ 2147483646 h 280"/>
              <a:gd name="T80" fmla="*/ 2147483646 w 242"/>
              <a:gd name="T81" fmla="*/ 2147483646 h 280"/>
              <a:gd name="T82" fmla="*/ 2147483646 w 242"/>
              <a:gd name="T83" fmla="*/ 2147483646 h 280"/>
              <a:gd name="T84" fmla="*/ 2147483646 w 242"/>
              <a:gd name="T85" fmla="*/ 2147483646 h 280"/>
              <a:gd name="T86" fmla="*/ 2147483646 w 242"/>
              <a:gd name="T87" fmla="*/ 2147483646 h 280"/>
              <a:gd name="T88" fmla="*/ 2147483646 w 242"/>
              <a:gd name="T89" fmla="*/ 2147483646 h 280"/>
              <a:gd name="T90" fmla="*/ 2147483646 w 242"/>
              <a:gd name="T91" fmla="*/ 2147483646 h 280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</a:gdLst>
            <a:ahLst/>
            <a:cxnLst>
              <a:cxn ang="T92">
                <a:pos x="T0" y="T1"/>
              </a:cxn>
              <a:cxn ang="T93">
                <a:pos x="T2" y="T3"/>
              </a:cxn>
              <a:cxn ang="T94">
                <a:pos x="T4" y="T5"/>
              </a:cxn>
              <a:cxn ang="T95">
                <a:pos x="T6" y="T7"/>
              </a:cxn>
              <a:cxn ang="T96">
                <a:pos x="T8" y="T9"/>
              </a:cxn>
              <a:cxn ang="T97">
                <a:pos x="T10" y="T11"/>
              </a:cxn>
              <a:cxn ang="T98">
                <a:pos x="T12" y="T13"/>
              </a:cxn>
              <a:cxn ang="T99">
                <a:pos x="T14" y="T15"/>
              </a:cxn>
              <a:cxn ang="T100">
                <a:pos x="T16" y="T17"/>
              </a:cxn>
              <a:cxn ang="T101">
                <a:pos x="T18" y="T19"/>
              </a:cxn>
              <a:cxn ang="T102">
                <a:pos x="T20" y="T21"/>
              </a:cxn>
              <a:cxn ang="T103">
                <a:pos x="T22" y="T23"/>
              </a:cxn>
              <a:cxn ang="T104">
                <a:pos x="T24" y="T25"/>
              </a:cxn>
              <a:cxn ang="T105">
                <a:pos x="T26" y="T27"/>
              </a:cxn>
              <a:cxn ang="T106">
                <a:pos x="T28" y="T29"/>
              </a:cxn>
              <a:cxn ang="T107">
                <a:pos x="T30" y="T31"/>
              </a:cxn>
              <a:cxn ang="T108">
                <a:pos x="T32" y="T33"/>
              </a:cxn>
              <a:cxn ang="T109">
                <a:pos x="T34" y="T35"/>
              </a:cxn>
              <a:cxn ang="T110">
                <a:pos x="T36" y="T37"/>
              </a:cxn>
              <a:cxn ang="T111">
                <a:pos x="T38" y="T39"/>
              </a:cxn>
              <a:cxn ang="T112">
                <a:pos x="T40" y="T41"/>
              </a:cxn>
              <a:cxn ang="T113">
                <a:pos x="T42" y="T43"/>
              </a:cxn>
              <a:cxn ang="T114">
                <a:pos x="T44" y="T45"/>
              </a:cxn>
              <a:cxn ang="T115">
                <a:pos x="T46" y="T47"/>
              </a:cxn>
              <a:cxn ang="T116">
                <a:pos x="T48" y="T49"/>
              </a:cxn>
              <a:cxn ang="T117">
                <a:pos x="T50" y="T51"/>
              </a:cxn>
              <a:cxn ang="T118">
                <a:pos x="T52" y="T53"/>
              </a:cxn>
              <a:cxn ang="T119">
                <a:pos x="T54" y="T55"/>
              </a:cxn>
              <a:cxn ang="T120">
                <a:pos x="T56" y="T57"/>
              </a:cxn>
              <a:cxn ang="T121">
                <a:pos x="T58" y="T59"/>
              </a:cxn>
              <a:cxn ang="T122">
                <a:pos x="T60" y="T61"/>
              </a:cxn>
              <a:cxn ang="T123">
                <a:pos x="T62" y="T63"/>
              </a:cxn>
              <a:cxn ang="T124">
                <a:pos x="T64" y="T65"/>
              </a:cxn>
              <a:cxn ang="T125">
                <a:pos x="T66" y="T67"/>
              </a:cxn>
              <a:cxn ang="T126">
                <a:pos x="T68" y="T69"/>
              </a:cxn>
              <a:cxn ang="T127">
                <a:pos x="T70" y="T71"/>
              </a:cxn>
              <a:cxn ang="T128">
                <a:pos x="T72" y="T73"/>
              </a:cxn>
              <a:cxn ang="T129">
                <a:pos x="T74" y="T75"/>
              </a:cxn>
              <a:cxn ang="T130">
                <a:pos x="T76" y="T77"/>
              </a:cxn>
              <a:cxn ang="T131">
                <a:pos x="T78" y="T79"/>
              </a:cxn>
              <a:cxn ang="T132">
                <a:pos x="T80" y="T81"/>
              </a:cxn>
              <a:cxn ang="T133">
                <a:pos x="T82" y="T83"/>
              </a:cxn>
              <a:cxn ang="T134">
                <a:pos x="T84" y="T85"/>
              </a:cxn>
              <a:cxn ang="T135">
                <a:pos x="T86" y="T87"/>
              </a:cxn>
              <a:cxn ang="T136">
                <a:pos x="T88" y="T89"/>
              </a:cxn>
              <a:cxn ang="T137">
                <a:pos x="T90" y="T91"/>
              </a:cxn>
            </a:cxnLst>
            <a:rect l="0" t="0" r="r" b="b"/>
            <a:pathLst>
              <a:path w="242" h="280">
                <a:moveTo>
                  <a:pt x="148" y="4"/>
                </a:moveTo>
                <a:lnTo>
                  <a:pt x="148" y="4"/>
                </a:lnTo>
                <a:lnTo>
                  <a:pt x="136" y="8"/>
                </a:lnTo>
                <a:lnTo>
                  <a:pt x="126" y="12"/>
                </a:lnTo>
                <a:lnTo>
                  <a:pt x="116" y="10"/>
                </a:lnTo>
                <a:lnTo>
                  <a:pt x="102" y="6"/>
                </a:lnTo>
                <a:lnTo>
                  <a:pt x="84" y="4"/>
                </a:lnTo>
                <a:lnTo>
                  <a:pt x="78" y="6"/>
                </a:lnTo>
                <a:lnTo>
                  <a:pt x="74" y="12"/>
                </a:lnTo>
                <a:lnTo>
                  <a:pt x="62" y="28"/>
                </a:lnTo>
                <a:lnTo>
                  <a:pt x="74" y="52"/>
                </a:lnTo>
                <a:lnTo>
                  <a:pt x="54" y="64"/>
                </a:lnTo>
                <a:lnTo>
                  <a:pt x="38" y="60"/>
                </a:lnTo>
                <a:lnTo>
                  <a:pt x="44" y="74"/>
                </a:lnTo>
                <a:lnTo>
                  <a:pt x="44" y="78"/>
                </a:lnTo>
                <a:lnTo>
                  <a:pt x="44" y="82"/>
                </a:lnTo>
                <a:lnTo>
                  <a:pt x="42" y="88"/>
                </a:lnTo>
                <a:lnTo>
                  <a:pt x="36" y="100"/>
                </a:lnTo>
                <a:lnTo>
                  <a:pt x="32" y="106"/>
                </a:lnTo>
                <a:lnTo>
                  <a:pt x="4" y="132"/>
                </a:lnTo>
                <a:lnTo>
                  <a:pt x="10" y="136"/>
                </a:lnTo>
                <a:lnTo>
                  <a:pt x="6" y="140"/>
                </a:lnTo>
                <a:lnTo>
                  <a:pt x="2" y="144"/>
                </a:lnTo>
                <a:lnTo>
                  <a:pt x="0" y="148"/>
                </a:lnTo>
                <a:lnTo>
                  <a:pt x="0" y="152"/>
                </a:lnTo>
                <a:lnTo>
                  <a:pt x="0" y="156"/>
                </a:lnTo>
                <a:lnTo>
                  <a:pt x="20" y="186"/>
                </a:lnTo>
                <a:lnTo>
                  <a:pt x="30" y="202"/>
                </a:lnTo>
                <a:lnTo>
                  <a:pt x="30" y="204"/>
                </a:lnTo>
                <a:lnTo>
                  <a:pt x="30" y="206"/>
                </a:lnTo>
                <a:lnTo>
                  <a:pt x="30" y="208"/>
                </a:lnTo>
                <a:lnTo>
                  <a:pt x="28" y="210"/>
                </a:lnTo>
                <a:lnTo>
                  <a:pt x="34" y="210"/>
                </a:lnTo>
                <a:lnTo>
                  <a:pt x="40" y="214"/>
                </a:lnTo>
                <a:lnTo>
                  <a:pt x="44" y="218"/>
                </a:lnTo>
                <a:lnTo>
                  <a:pt x="48" y="224"/>
                </a:lnTo>
                <a:lnTo>
                  <a:pt x="50" y="234"/>
                </a:lnTo>
                <a:lnTo>
                  <a:pt x="52" y="246"/>
                </a:lnTo>
                <a:lnTo>
                  <a:pt x="56" y="262"/>
                </a:lnTo>
                <a:lnTo>
                  <a:pt x="58" y="266"/>
                </a:lnTo>
                <a:lnTo>
                  <a:pt x="64" y="270"/>
                </a:lnTo>
                <a:lnTo>
                  <a:pt x="68" y="272"/>
                </a:lnTo>
                <a:lnTo>
                  <a:pt x="74" y="272"/>
                </a:lnTo>
                <a:lnTo>
                  <a:pt x="80" y="270"/>
                </a:lnTo>
                <a:lnTo>
                  <a:pt x="84" y="268"/>
                </a:lnTo>
                <a:lnTo>
                  <a:pt x="90" y="264"/>
                </a:lnTo>
                <a:lnTo>
                  <a:pt x="90" y="260"/>
                </a:lnTo>
                <a:lnTo>
                  <a:pt x="90" y="258"/>
                </a:lnTo>
                <a:lnTo>
                  <a:pt x="104" y="248"/>
                </a:lnTo>
                <a:lnTo>
                  <a:pt x="104" y="250"/>
                </a:lnTo>
                <a:lnTo>
                  <a:pt x="116" y="268"/>
                </a:lnTo>
                <a:lnTo>
                  <a:pt x="122" y="270"/>
                </a:lnTo>
                <a:lnTo>
                  <a:pt x="130" y="272"/>
                </a:lnTo>
                <a:lnTo>
                  <a:pt x="134" y="272"/>
                </a:lnTo>
                <a:lnTo>
                  <a:pt x="130" y="262"/>
                </a:lnTo>
                <a:lnTo>
                  <a:pt x="146" y="268"/>
                </a:lnTo>
                <a:lnTo>
                  <a:pt x="150" y="268"/>
                </a:lnTo>
                <a:lnTo>
                  <a:pt x="152" y="270"/>
                </a:lnTo>
                <a:lnTo>
                  <a:pt x="166" y="280"/>
                </a:lnTo>
                <a:lnTo>
                  <a:pt x="170" y="274"/>
                </a:lnTo>
                <a:lnTo>
                  <a:pt x="168" y="248"/>
                </a:lnTo>
                <a:lnTo>
                  <a:pt x="170" y="246"/>
                </a:lnTo>
                <a:lnTo>
                  <a:pt x="180" y="234"/>
                </a:lnTo>
                <a:lnTo>
                  <a:pt x="180" y="232"/>
                </a:lnTo>
                <a:lnTo>
                  <a:pt x="176" y="226"/>
                </a:lnTo>
                <a:lnTo>
                  <a:pt x="172" y="224"/>
                </a:lnTo>
                <a:lnTo>
                  <a:pt x="174" y="222"/>
                </a:lnTo>
                <a:lnTo>
                  <a:pt x="176" y="220"/>
                </a:lnTo>
                <a:lnTo>
                  <a:pt x="178" y="220"/>
                </a:lnTo>
                <a:lnTo>
                  <a:pt x="198" y="186"/>
                </a:lnTo>
                <a:lnTo>
                  <a:pt x="200" y="188"/>
                </a:lnTo>
                <a:lnTo>
                  <a:pt x="204" y="188"/>
                </a:lnTo>
                <a:lnTo>
                  <a:pt x="204" y="190"/>
                </a:lnTo>
                <a:lnTo>
                  <a:pt x="204" y="204"/>
                </a:lnTo>
                <a:lnTo>
                  <a:pt x="228" y="184"/>
                </a:lnTo>
                <a:lnTo>
                  <a:pt x="226" y="172"/>
                </a:lnTo>
                <a:lnTo>
                  <a:pt x="222" y="172"/>
                </a:lnTo>
                <a:lnTo>
                  <a:pt x="214" y="174"/>
                </a:lnTo>
                <a:lnTo>
                  <a:pt x="228" y="136"/>
                </a:lnTo>
                <a:lnTo>
                  <a:pt x="216" y="136"/>
                </a:lnTo>
                <a:lnTo>
                  <a:pt x="214" y="136"/>
                </a:lnTo>
                <a:lnTo>
                  <a:pt x="214" y="134"/>
                </a:lnTo>
                <a:lnTo>
                  <a:pt x="210" y="128"/>
                </a:lnTo>
                <a:lnTo>
                  <a:pt x="208" y="122"/>
                </a:lnTo>
                <a:lnTo>
                  <a:pt x="210" y="116"/>
                </a:lnTo>
                <a:lnTo>
                  <a:pt x="230" y="116"/>
                </a:lnTo>
                <a:lnTo>
                  <a:pt x="242" y="116"/>
                </a:lnTo>
                <a:lnTo>
                  <a:pt x="240" y="106"/>
                </a:lnTo>
                <a:lnTo>
                  <a:pt x="232" y="92"/>
                </a:lnTo>
                <a:lnTo>
                  <a:pt x="216" y="86"/>
                </a:lnTo>
                <a:lnTo>
                  <a:pt x="232" y="70"/>
                </a:lnTo>
                <a:lnTo>
                  <a:pt x="232" y="66"/>
                </a:lnTo>
                <a:lnTo>
                  <a:pt x="224" y="68"/>
                </a:lnTo>
                <a:lnTo>
                  <a:pt x="220" y="68"/>
                </a:lnTo>
                <a:lnTo>
                  <a:pt x="220" y="66"/>
                </a:lnTo>
                <a:lnTo>
                  <a:pt x="220" y="64"/>
                </a:lnTo>
                <a:lnTo>
                  <a:pt x="218" y="58"/>
                </a:lnTo>
                <a:lnTo>
                  <a:pt x="214" y="54"/>
                </a:lnTo>
                <a:lnTo>
                  <a:pt x="210" y="50"/>
                </a:lnTo>
                <a:lnTo>
                  <a:pt x="204" y="48"/>
                </a:lnTo>
                <a:lnTo>
                  <a:pt x="172" y="48"/>
                </a:lnTo>
                <a:lnTo>
                  <a:pt x="160" y="64"/>
                </a:lnTo>
                <a:lnTo>
                  <a:pt x="156" y="64"/>
                </a:lnTo>
                <a:lnTo>
                  <a:pt x="104" y="48"/>
                </a:lnTo>
                <a:lnTo>
                  <a:pt x="154" y="36"/>
                </a:lnTo>
                <a:lnTo>
                  <a:pt x="158" y="34"/>
                </a:lnTo>
                <a:lnTo>
                  <a:pt x="162" y="30"/>
                </a:lnTo>
                <a:lnTo>
                  <a:pt x="178" y="12"/>
                </a:lnTo>
                <a:lnTo>
                  <a:pt x="162" y="0"/>
                </a:lnTo>
                <a:lnTo>
                  <a:pt x="148" y="4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24" name="安徽"/>
          <p:cNvSpPr>
            <a:spLocks/>
          </p:cNvSpPr>
          <p:nvPr/>
        </p:nvSpPr>
        <p:spPr bwMode="auto">
          <a:xfrm>
            <a:off x="5459695" y="4217194"/>
            <a:ext cx="452437" cy="552450"/>
          </a:xfrm>
          <a:custGeom>
            <a:avLst/>
            <a:gdLst>
              <a:gd name="T0" fmla="*/ 2147483646 w 306"/>
              <a:gd name="T1" fmla="*/ 2147483646 h 374"/>
              <a:gd name="T2" fmla="*/ 2147483646 w 306"/>
              <a:gd name="T3" fmla="*/ 2147483646 h 374"/>
              <a:gd name="T4" fmla="*/ 2147483646 w 306"/>
              <a:gd name="T5" fmla="*/ 2147483646 h 374"/>
              <a:gd name="T6" fmla="*/ 2147483646 w 306"/>
              <a:gd name="T7" fmla="*/ 2147483646 h 374"/>
              <a:gd name="T8" fmla="*/ 2147483646 w 306"/>
              <a:gd name="T9" fmla="*/ 2147483646 h 374"/>
              <a:gd name="T10" fmla="*/ 2147483646 w 306"/>
              <a:gd name="T11" fmla="*/ 2147483646 h 374"/>
              <a:gd name="T12" fmla="*/ 2147483646 w 306"/>
              <a:gd name="T13" fmla="*/ 2147483646 h 374"/>
              <a:gd name="T14" fmla="*/ 2147483646 w 306"/>
              <a:gd name="T15" fmla="*/ 2147483646 h 374"/>
              <a:gd name="T16" fmla="*/ 2147483646 w 306"/>
              <a:gd name="T17" fmla="*/ 2147483646 h 374"/>
              <a:gd name="T18" fmla="*/ 2147483646 w 306"/>
              <a:gd name="T19" fmla="*/ 2147483646 h 374"/>
              <a:gd name="T20" fmla="*/ 2147483646 w 306"/>
              <a:gd name="T21" fmla="*/ 2147483646 h 374"/>
              <a:gd name="T22" fmla="*/ 2147483646 w 306"/>
              <a:gd name="T23" fmla="*/ 2147483646 h 374"/>
              <a:gd name="T24" fmla="*/ 2147483646 w 306"/>
              <a:gd name="T25" fmla="*/ 2147483646 h 374"/>
              <a:gd name="T26" fmla="*/ 2147483646 w 306"/>
              <a:gd name="T27" fmla="*/ 2147483646 h 374"/>
              <a:gd name="T28" fmla="*/ 2147483646 w 306"/>
              <a:gd name="T29" fmla="*/ 2147483646 h 374"/>
              <a:gd name="T30" fmla="*/ 2147483646 w 306"/>
              <a:gd name="T31" fmla="*/ 2147483646 h 374"/>
              <a:gd name="T32" fmla="*/ 2147483646 w 306"/>
              <a:gd name="T33" fmla="*/ 2147483646 h 374"/>
              <a:gd name="T34" fmla="*/ 2147483646 w 306"/>
              <a:gd name="T35" fmla="*/ 2147483646 h 374"/>
              <a:gd name="T36" fmla="*/ 2147483646 w 306"/>
              <a:gd name="T37" fmla="*/ 2147483646 h 374"/>
              <a:gd name="T38" fmla="*/ 2147483646 w 306"/>
              <a:gd name="T39" fmla="*/ 2147483646 h 374"/>
              <a:gd name="T40" fmla="*/ 2147483646 w 306"/>
              <a:gd name="T41" fmla="*/ 2147483646 h 374"/>
              <a:gd name="T42" fmla="*/ 2147483646 w 306"/>
              <a:gd name="T43" fmla="*/ 2147483646 h 374"/>
              <a:gd name="T44" fmla="*/ 2147483646 w 306"/>
              <a:gd name="T45" fmla="*/ 2147483646 h 374"/>
              <a:gd name="T46" fmla="*/ 2147483646 w 306"/>
              <a:gd name="T47" fmla="*/ 2147483646 h 374"/>
              <a:gd name="T48" fmla="*/ 2147483646 w 306"/>
              <a:gd name="T49" fmla="*/ 2147483646 h 374"/>
              <a:gd name="T50" fmla="*/ 2147483646 w 306"/>
              <a:gd name="T51" fmla="*/ 2147483646 h 374"/>
              <a:gd name="T52" fmla="*/ 2147483646 w 306"/>
              <a:gd name="T53" fmla="*/ 2147483646 h 374"/>
              <a:gd name="T54" fmla="*/ 2147483646 w 306"/>
              <a:gd name="T55" fmla="*/ 2147483646 h 374"/>
              <a:gd name="T56" fmla="*/ 2147483646 w 306"/>
              <a:gd name="T57" fmla="*/ 2147483646 h 374"/>
              <a:gd name="T58" fmla="*/ 2147483646 w 306"/>
              <a:gd name="T59" fmla="*/ 2147483646 h 374"/>
              <a:gd name="T60" fmla="*/ 2147483646 w 306"/>
              <a:gd name="T61" fmla="*/ 2147483646 h 374"/>
              <a:gd name="T62" fmla="*/ 2147483646 w 306"/>
              <a:gd name="T63" fmla="*/ 2147483646 h 374"/>
              <a:gd name="T64" fmla="*/ 2147483646 w 306"/>
              <a:gd name="T65" fmla="*/ 2147483646 h 374"/>
              <a:gd name="T66" fmla="*/ 2147483646 w 306"/>
              <a:gd name="T67" fmla="*/ 2147483646 h 374"/>
              <a:gd name="T68" fmla="*/ 2147483646 w 306"/>
              <a:gd name="T69" fmla="*/ 2147483646 h 374"/>
              <a:gd name="T70" fmla="*/ 2147483646 w 306"/>
              <a:gd name="T71" fmla="*/ 2147483646 h 374"/>
              <a:gd name="T72" fmla="*/ 2147483646 w 306"/>
              <a:gd name="T73" fmla="*/ 2147483646 h 374"/>
              <a:gd name="T74" fmla="*/ 2147483646 w 306"/>
              <a:gd name="T75" fmla="*/ 2147483646 h 374"/>
              <a:gd name="T76" fmla="*/ 2147483646 w 306"/>
              <a:gd name="T77" fmla="*/ 2147483646 h 374"/>
              <a:gd name="T78" fmla="*/ 2147483646 w 306"/>
              <a:gd name="T79" fmla="*/ 2147483646 h 374"/>
              <a:gd name="T80" fmla="*/ 2147483646 w 306"/>
              <a:gd name="T81" fmla="*/ 2147483646 h 374"/>
              <a:gd name="T82" fmla="*/ 2147483646 w 306"/>
              <a:gd name="T83" fmla="*/ 2147483646 h 374"/>
              <a:gd name="T84" fmla="*/ 2147483646 w 306"/>
              <a:gd name="T85" fmla="*/ 2147483646 h 374"/>
              <a:gd name="T86" fmla="*/ 2147483646 w 306"/>
              <a:gd name="T87" fmla="*/ 2147483646 h 374"/>
              <a:gd name="T88" fmla="*/ 2147483646 w 306"/>
              <a:gd name="T89" fmla="*/ 2147483646 h 374"/>
              <a:gd name="T90" fmla="*/ 2147483646 w 306"/>
              <a:gd name="T91" fmla="*/ 2147483646 h 374"/>
              <a:gd name="T92" fmla="*/ 2147483646 w 306"/>
              <a:gd name="T93" fmla="*/ 2147483646 h 374"/>
              <a:gd name="T94" fmla="*/ 2147483646 w 306"/>
              <a:gd name="T95" fmla="*/ 2147483646 h 374"/>
              <a:gd name="T96" fmla="*/ 2147483646 w 306"/>
              <a:gd name="T97" fmla="*/ 2147483646 h 374"/>
              <a:gd name="T98" fmla="*/ 2147483646 w 306"/>
              <a:gd name="T99" fmla="*/ 2147483646 h 374"/>
              <a:gd name="T100" fmla="*/ 2147483646 w 306"/>
              <a:gd name="T101" fmla="*/ 2147483646 h 374"/>
              <a:gd name="T102" fmla="*/ 2147483646 w 306"/>
              <a:gd name="T103" fmla="*/ 2147483646 h 374"/>
              <a:gd name="T104" fmla="*/ 2147483646 w 306"/>
              <a:gd name="T105" fmla="*/ 2147483646 h 374"/>
              <a:gd name="T106" fmla="*/ 2147483646 w 306"/>
              <a:gd name="T107" fmla="*/ 2147483646 h 374"/>
              <a:gd name="T108" fmla="*/ 2147483646 w 306"/>
              <a:gd name="T109" fmla="*/ 2147483646 h 374"/>
              <a:gd name="T110" fmla="*/ 2147483646 w 306"/>
              <a:gd name="T111" fmla="*/ 2147483646 h 374"/>
              <a:gd name="T112" fmla="*/ 2147483646 w 306"/>
              <a:gd name="T113" fmla="*/ 2147483646 h 374"/>
              <a:gd name="T114" fmla="*/ 2147483646 w 306"/>
              <a:gd name="T115" fmla="*/ 2147483646 h 374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</a:gdLst>
            <a:ahLst/>
            <a:cxnLst>
              <a:cxn ang="T116">
                <a:pos x="T0" y="T1"/>
              </a:cxn>
              <a:cxn ang="T117">
                <a:pos x="T2" y="T3"/>
              </a:cxn>
              <a:cxn ang="T118">
                <a:pos x="T4" y="T5"/>
              </a:cxn>
              <a:cxn ang="T119">
                <a:pos x="T6" y="T7"/>
              </a:cxn>
              <a:cxn ang="T120">
                <a:pos x="T8" y="T9"/>
              </a:cxn>
              <a:cxn ang="T121">
                <a:pos x="T10" y="T11"/>
              </a:cxn>
              <a:cxn ang="T122">
                <a:pos x="T12" y="T13"/>
              </a:cxn>
              <a:cxn ang="T123">
                <a:pos x="T14" y="T15"/>
              </a:cxn>
              <a:cxn ang="T124">
                <a:pos x="T16" y="T17"/>
              </a:cxn>
              <a:cxn ang="T125">
                <a:pos x="T18" y="T19"/>
              </a:cxn>
              <a:cxn ang="T126">
                <a:pos x="T20" y="T21"/>
              </a:cxn>
              <a:cxn ang="T127">
                <a:pos x="T22" y="T23"/>
              </a:cxn>
              <a:cxn ang="T128">
                <a:pos x="T24" y="T25"/>
              </a:cxn>
              <a:cxn ang="T129">
                <a:pos x="T26" y="T27"/>
              </a:cxn>
              <a:cxn ang="T130">
                <a:pos x="T28" y="T29"/>
              </a:cxn>
              <a:cxn ang="T131">
                <a:pos x="T30" y="T31"/>
              </a:cxn>
              <a:cxn ang="T132">
                <a:pos x="T32" y="T33"/>
              </a:cxn>
              <a:cxn ang="T133">
                <a:pos x="T34" y="T35"/>
              </a:cxn>
              <a:cxn ang="T134">
                <a:pos x="T36" y="T37"/>
              </a:cxn>
              <a:cxn ang="T135">
                <a:pos x="T38" y="T39"/>
              </a:cxn>
              <a:cxn ang="T136">
                <a:pos x="T40" y="T41"/>
              </a:cxn>
              <a:cxn ang="T137">
                <a:pos x="T42" y="T43"/>
              </a:cxn>
              <a:cxn ang="T138">
                <a:pos x="T44" y="T45"/>
              </a:cxn>
              <a:cxn ang="T139">
                <a:pos x="T46" y="T47"/>
              </a:cxn>
              <a:cxn ang="T140">
                <a:pos x="T48" y="T49"/>
              </a:cxn>
              <a:cxn ang="T141">
                <a:pos x="T50" y="T51"/>
              </a:cxn>
              <a:cxn ang="T142">
                <a:pos x="T52" y="T53"/>
              </a:cxn>
              <a:cxn ang="T143">
                <a:pos x="T54" y="T55"/>
              </a:cxn>
              <a:cxn ang="T144">
                <a:pos x="T56" y="T57"/>
              </a:cxn>
              <a:cxn ang="T145">
                <a:pos x="T58" y="T59"/>
              </a:cxn>
              <a:cxn ang="T146">
                <a:pos x="T60" y="T61"/>
              </a:cxn>
              <a:cxn ang="T147">
                <a:pos x="T62" y="T63"/>
              </a:cxn>
              <a:cxn ang="T148">
                <a:pos x="T64" y="T65"/>
              </a:cxn>
              <a:cxn ang="T149">
                <a:pos x="T66" y="T67"/>
              </a:cxn>
              <a:cxn ang="T150">
                <a:pos x="T68" y="T69"/>
              </a:cxn>
              <a:cxn ang="T151">
                <a:pos x="T70" y="T71"/>
              </a:cxn>
              <a:cxn ang="T152">
                <a:pos x="T72" y="T73"/>
              </a:cxn>
              <a:cxn ang="T153">
                <a:pos x="T74" y="T75"/>
              </a:cxn>
              <a:cxn ang="T154">
                <a:pos x="T76" y="T77"/>
              </a:cxn>
              <a:cxn ang="T155">
                <a:pos x="T78" y="T79"/>
              </a:cxn>
              <a:cxn ang="T156">
                <a:pos x="T80" y="T81"/>
              </a:cxn>
              <a:cxn ang="T157">
                <a:pos x="T82" y="T83"/>
              </a:cxn>
              <a:cxn ang="T158">
                <a:pos x="T84" y="T85"/>
              </a:cxn>
              <a:cxn ang="T159">
                <a:pos x="T86" y="T87"/>
              </a:cxn>
              <a:cxn ang="T160">
                <a:pos x="T88" y="T89"/>
              </a:cxn>
              <a:cxn ang="T161">
                <a:pos x="T90" y="T91"/>
              </a:cxn>
              <a:cxn ang="T162">
                <a:pos x="T92" y="T93"/>
              </a:cxn>
              <a:cxn ang="T163">
                <a:pos x="T94" y="T95"/>
              </a:cxn>
              <a:cxn ang="T164">
                <a:pos x="T96" y="T97"/>
              </a:cxn>
              <a:cxn ang="T165">
                <a:pos x="T98" y="T99"/>
              </a:cxn>
              <a:cxn ang="T166">
                <a:pos x="T100" y="T101"/>
              </a:cxn>
              <a:cxn ang="T167">
                <a:pos x="T102" y="T103"/>
              </a:cxn>
              <a:cxn ang="T168">
                <a:pos x="T104" y="T105"/>
              </a:cxn>
              <a:cxn ang="T169">
                <a:pos x="T106" y="T107"/>
              </a:cxn>
              <a:cxn ang="T170">
                <a:pos x="T108" y="T109"/>
              </a:cxn>
              <a:cxn ang="T171">
                <a:pos x="T110" y="T111"/>
              </a:cxn>
              <a:cxn ang="T172">
                <a:pos x="T112" y="T113"/>
              </a:cxn>
              <a:cxn ang="T173">
                <a:pos x="T114" y="T115"/>
              </a:cxn>
            </a:cxnLst>
            <a:rect l="0" t="0" r="r" b="b"/>
            <a:pathLst>
              <a:path w="306" h="374">
                <a:moveTo>
                  <a:pt x="192" y="106"/>
                </a:moveTo>
                <a:lnTo>
                  <a:pt x="192" y="106"/>
                </a:lnTo>
                <a:lnTo>
                  <a:pt x="186" y="86"/>
                </a:lnTo>
                <a:lnTo>
                  <a:pt x="180" y="70"/>
                </a:lnTo>
                <a:lnTo>
                  <a:pt x="174" y="60"/>
                </a:lnTo>
                <a:lnTo>
                  <a:pt x="170" y="56"/>
                </a:lnTo>
                <a:lnTo>
                  <a:pt x="142" y="46"/>
                </a:lnTo>
                <a:lnTo>
                  <a:pt x="122" y="40"/>
                </a:lnTo>
                <a:lnTo>
                  <a:pt x="110" y="34"/>
                </a:lnTo>
                <a:lnTo>
                  <a:pt x="104" y="30"/>
                </a:lnTo>
                <a:lnTo>
                  <a:pt x="96" y="22"/>
                </a:lnTo>
                <a:lnTo>
                  <a:pt x="80" y="0"/>
                </a:lnTo>
                <a:lnTo>
                  <a:pt x="74" y="0"/>
                </a:lnTo>
                <a:lnTo>
                  <a:pt x="76" y="2"/>
                </a:lnTo>
                <a:lnTo>
                  <a:pt x="82" y="14"/>
                </a:lnTo>
                <a:lnTo>
                  <a:pt x="96" y="34"/>
                </a:lnTo>
                <a:lnTo>
                  <a:pt x="98" y="36"/>
                </a:lnTo>
                <a:lnTo>
                  <a:pt x="98" y="38"/>
                </a:lnTo>
                <a:lnTo>
                  <a:pt x="86" y="60"/>
                </a:lnTo>
                <a:lnTo>
                  <a:pt x="78" y="70"/>
                </a:lnTo>
                <a:lnTo>
                  <a:pt x="74" y="72"/>
                </a:lnTo>
                <a:lnTo>
                  <a:pt x="72" y="72"/>
                </a:lnTo>
                <a:lnTo>
                  <a:pt x="64" y="66"/>
                </a:lnTo>
                <a:lnTo>
                  <a:pt x="52" y="50"/>
                </a:lnTo>
                <a:lnTo>
                  <a:pt x="38" y="46"/>
                </a:lnTo>
                <a:lnTo>
                  <a:pt x="40" y="54"/>
                </a:lnTo>
                <a:lnTo>
                  <a:pt x="46" y="70"/>
                </a:lnTo>
                <a:lnTo>
                  <a:pt x="46" y="72"/>
                </a:lnTo>
                <a:lnTo>
                  <a:pt x="46" y="74"/>
                </a:lnTo>
                <a:lnTo>
                  <a:pt x="44" y="82"/>
                </a:lnTo>
                <a:lnTo>
                  <a:pt x="28" y="88"/>
                </a:lnTo>
                <a:lnTo>
                  <a:pt x="24" y="90"/>
                </a:lnTo>
                <a:lnTo>
                  <a:pt x="22" y="94"/>
                </a:lnTo>
                <a:lnTo>
                  <a:pt x="22" y="102"/>
                </a:lnTo>
                <a:lnTo>
                  <a:pt x="24" y="116"/>
                </a:lnTo>
                <a:lnTo>
                  <a:pt x="20" y="124"/>
                </a:lnTo>
                <a:lnTo>
                  <a:pt x="18" y="126"/>
                </a:lnTo>
                <a:lnTo>
                  <a:pt x="16" y="126"/>
                </a:lnTo>
                <a:lnTo>
                  <a:pt x="0" y="122"/>
                </a:lnTo>
                <a:lnTo>
                  <a:pt x="2" y="126"/>
                </a:lnTo>
                <a:lnTo>
                  <a:pt x="8" y="130"/>
                </a:lnTo>
                <a:lnTo>
                  <a:pt x="18" y="144"/>
                </a:lnTo>
                <a:lnTo>
                  <a:pt x="28" y="160"/>
                </a:lnTo>
                <a:lnTo>
                  <a:pt x="28" y="162"/>
                </a:lnTo>
                <a:lnTo>
                  <a:pt x="36" y="162"/>
                </a:lnTo>
                <a:lnTo>
                  <a:pt x="42" y="160"/>
                </a:lnTo>
                <a:lnTo>
                  <a:pt x="48" y="162"/>
                </a:lnTo>
                <a:lnTo>
                  <a:pt x="54" y="164"/>
                </a:lnTo>
                <a:lnTo>
                  <a:pt x="60" y="166"/>
                </a:lnTo>
                <a:lnTo>
                  <a:pt x="70" y="178"/>
                </a:lnTo>
                <a:lnTo>
                  <a:pt x="68" y="200"/>
                </a:lnTo>
                <a:lnTo>
                  <a:pt x="72" y="204"/>
                </a:lnTo>
                <a:lnTo>
                  <a:pt x="72" y="210"/>
                </a:lnTo>
                <a:lnTo>
                  <a:pt x="68" y="214"/>
                </a:lnTo>
                <a:lnTo>
                  <a:pt x="60" y="218"/>
                </a:lnTo>
                <a:lnTo>
                  <a:pt x="56" y="218"/>
                </a:lnTo>
                <a:lnTo>
                  <a:pt x="54" y="220"/>
                </a:lnTo>
                <a:lnTo>
                  <a:pt x="52" y="224"/>
                </a:lnTo>
                <a:lnTo>
                  <a:pt x="50" y="230"/>
                </a:lnTo>
                <a:lnTo>
                  <a:pt x="44" y="244"/>
                </a:lnTo>
                <a:lnTo>
                  <a:pt x="52" y="254"/>
                </a:lnTo>
                <a:lnTo>
                  <a:pt x="74" y="258"/>
                </a:lnTo>
                <a:lnTo>
                  <a:pt x="76" y="258"/>
                </a:lnTo>
                <a:lnTo>
                  <a:pt x="86" y="268"/>
                </a:lnTo>
                <a:lnTo>
                  <a:pt x="72" y="288"/>
                </a:lnTo>
                <a:lnTo>
                  <a:pt x="102" y="352"/>
                </a:lnTo>
                <a:lnTo>
                  <a:pt x="104" y="354"/>
                </a:lnTo>
                <a:lnTo>
                  <a:pt x="98" y="358"/>
                </a:lnTo>
                <a:lnTo>
                  <a:pt x="100" y="364"/>
                </a:lnTo>
                <a:lnTo>
                  <a:pt x="156" y="330"/>
                </a:lnTo>
                <a:lnTo>
                  <a:pt x="146" y="346"/>
                </a:lnTo>
                <a:lnTo>
                  <a:pt x="138" y="362"/>
                </a:lnTo>
                <a:lnTo>
                  <a:pt x="134" y="374"/>
                </a:lnTo>
                <a:lnTo>
                  <a:pt x="140" y="372"/>
                </a:lnTo>
                <a:lnTo>
                  <a:pt x="146" y="366"/>
                </a:lnTo>
                <a:lnTo>
                  <a:pt x="152" y="360"/>
                </a:lnTo>
                <a:lnTo>
                  <a:pt x="156" y="350"/>
                </a:lnTo>
                <a:lnTo>
                  <a:pt x="158" y="350"/>
                </a:lnTo>
                <a:lnTo>
                  <a:pt x="172" y="342"/>
                </a:lnTo>
                <a:lnTo>
                  <a:pt x="174" y="340"/>
                </a:lnTo>
                <a:lnTo>
                  <a:pt x="196" y="358"/>
                </a:lnTo>
                <a:lnTo>
                  <a:pt x="220" y="360"/>
                </a:lnTo>
                <a:lnTo>
                  <a:pt x="232" y="368"/>
                </a:lnTo>
                <a:lnTo>
                  <a:pt x="260" y="342"/>
                </a:lnTo>
                <a:lnTo>
                  <a:pt x="264" y="336"/>
                </a:lnTo>
                <a:lnTo>
                  <a:pt x="268" y="326"/>
                </a:lnTo>
                <a:lnTo>
                  <a:pt x="272" y="320"/>
                </a:lnTo>
                <a:lnTo>
                  <a:pt x="270" y="312"/>
                </a:lnTo>
                <a:lnTo>
                  <a:pt x="260" y="296"/>
                </a:lnTo>
                <a:lnTo>
                  <a:pt x="254" y="286"/>
                </a:lnTo>
                <a:lnTo>
                  <a:pt x="288" y="298"/>
                </a:lnTo>
                <a:lnTo>
                  <a:pt x="300" y="292"/>
                </a:lnTo>
                <a:lnTo>
                  <a:pt x="288" y="270"/>
                </a:lnTo>
                <a:lnTo>
                  <a:pt x="288" y="268"/>
                </a:lnTo>
                <a:lnTo>
                  <a:pt x="306" y="246"/>
                </a:lnTo>
                <a:lnTo>
                  <a:pt x="298" y="234"/>
                </a:lnTo>
                <a:lnTo>
                  <a:pt x="290" y="226"/>
                </a:lnTo>
                <a:lnTo>
                  <a:pt x="284" y="222"/>
                </a:lnTo>
                <a:lnTo>
                  <a:pt x="282" y="222"/>
                </a:lnTo>
                <a:lnTo>
                  <a:pt x="272" y="232"/>
                </a:lnTo>
                <a:lnTo>
                  <a:pt x="272" y="230"/>
                </a:lnTo>
                <a:lnTo>
                  <a:pt x="270" y="230"/>
                </a:lnTo>
                <a:lnTo>
                  <a:pt x="256" y="226"/>
                </a:lnTo>
                <a:lnTo>
                  <a:pt x="252" y="214"/>
                </a:lnTo>
                <a:lnTo>
                  <a:pt x="244" y="210"/>
                </a:lnTo>
                <a:lnTo>
                  <a:pt x="236" y="204"/>
                </a:lnTo>
                <a:lnTo>
                  <a:pt x="226" y="198"/>
                </a:lnTo>
                <a:lnTo>
                  <a:pt x="218" y="192"/>
                </a:lnTo>
                <a:lnTo>
                  <a:pt x="216" y="190"/>
                </a:lnTo>
                <a:lnTo>
                  <a:pt x="216" y="186"/>
                </a:lnTo>
                <a:lnTo>
                  <a:pt x="214" y="184"/>
                </a:lnTo>
                <a:lnTo>
                  <a:pt x="216" y="180"/>
                </a:lnTo>
                <a:lnTo>
                  <a:pt x="220" y="170"/>
                </a:lnTo>
                <a:lnTo>
                  <a:pt x="230" y="152"/>
                </a:lnTo>
                <a:lnTo>
                  <a:pt x="232" y="144"/>
                </a:lnTo>
                <a:lnTo>
                  <a:pt x="234" y="138"/>
                </a:lnTo>
                <a:lnTo>
                  <a:pt x="234" y="128"/>
                </a:lnTo>
                <a:lnTo>
                  <a:pt x="240" y="128"/>
                </a:lnTo>
                <a:lnTo>
                  <a:pt x="258" y="130"/>
                </a:lnTo>
                <a:lnTo>
                  <a:pt x="260" y="122"/>
                </a:lnTo>
                <a:lnTo>
                  <a:pt x="264" y="106"/>
                </a:lnTo>
                <a:lnTo>
                  <a:pt x="260" y="104"/>
                </a:lnTo>
                <a:lnTo>
                  <a:pt x="242" y="116"/>
                </a:lnTo>
                <a:lnTo>
                  <a:pt x="230" y="122"/>
                </a:lnTo>
                <a:lnTo>
                  <a:pt x="222" y="122"/>
                </a:lnTo>
                <a:lnTo>
                  <a:pt x="214" y="120"/>
                </a:lnTo>
                <a:lnTo>
                  <a:pt x="204" y="114"/>
                </a:lnTo>
                <a:lnTo>
                  <a:pt x="194" y="108"/>
                </a:lnTo>
                <a:lnTo>
                  <a:pt x="194" y="106"/>
                </a:lnTo>
                <a:lnTo>
                  <a:pt x="192" y="10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25" name="天津"/>
          <p:cNvSpPr>
            <a:spLocks/>
          </p:cNvSpPr>
          <p:nvPr/>
        </p:nvSpPr>
        <p:spPr bwMode="auto">
          <a:xfrm>
            <a:off x="5538788" y="3590925"/>
            <a:ext cx="117475" cy="169863"/>
          </a:xfrm>
          <a:custGeom>
            <a:avLst/>
            <a:gdLst>
              <a:gd name="T0" fmla="*/ 2147483646 w 80"/>
              <a:gd name="T1" fmla="*/ 2147483646 h 116"/>
              <a:gd name="T2" fmla="*/ 2147483646 w 80"/>
              <a:gd name="T3" fmla="*/ 0 h 116"/>
              <a:gd name="T4" fmla="*/ 2147483646 w 80"/>
              <a:gd name="T5" fmla="*/ 0 h 116"/>
              <a:gd name="T6" fmla="*/ 2147483646 w 80"/>
              <a:gd name="T7" fmla="*/ 2147483646 h 116"/>
              <a:gd name="T8" fmla="*/ 2147483646 w 80"/>
              <a:gd name="T9" fmla="*/ 2147483646 h 116"/>
              <a:gd name="T10" fmla="*/ 2147483646 w 80"/>
              <a:gd name="T11" fmla="*/ 2147483646 h 116"/>
              <a:gd name="T12" fmla="*/ 2147483646 w 80"/>
              <a:gd name="T13" fmla="*/ 2147483646 h 116"/>
              <a:gd name="T14" fmla="*/ 2147483646 w 80"/>
              <a:gd name="T15" fmla="*/ 2147483646 h 116"/>
              <a:gd name="T16" fmla="*/ 2147483646 w 80"/>
              <a:gd name="T17" fmla="*/ 2147483646 h 116"/>
              <a:gd name="T18" fmla="*/ 2147483646 w 80"/>
              <a:gd name="T19" fmla="*/ 2147483646 h 116"/>
              <a:gd name="T20" fmla="*/ 2147483646 w 80"/>
              <a:gd name="T21" fmla="*/ 2147483646 h 116"/>
              <a:gd name="T22" fmla="*/ 2147483646 w 80"/>
              <a:gd name="T23" fmla="*/ 2147483646 h 116"/>
              <a:gd name="T24" fmla="*/ 2147483646 w 80"/>
              <a:gd name="T25" fmla="*/ 2147483646 h 116"/>
              <a:gd name="T26" fmla="*/ 2147483646 w 80"/>
              <a:gd name="T27" fmla="*/ 2147483646 h 116"/>
              <a:gd name="T28" fmla="*/ 2147483646 w 80"/>
              <a:gd name="T29" fmla="*/ 2147483646 h 116"/>
              <a:gd name="T30" fmla="*/ 2147483646 w 80"/>
              <a:gd name="T31" fmla="*/ 2147483646 h 116"/>
              <a:gd name="T32" fmla="*/ 2147483646 w 80"/>
              <a:gd name="T33" fmla="*/ 2147483646 h 116"/>
              <a:gd name="T34" fmla="*/ 0 w 80"/>
              <a:gd name="T35" fmla="*/ 2147483646 h 116"/>
              <a:gd name="T36" fmla="*/ 0 w 80"/>
              <a:gd name="T37" fmla="*/ 2147483646 h 116"/>
              <a:gd name="T38" fmla="*/ 0 w 80"/>
              <a:gd name="T39" fmla="*/ 2147483646 h 116"/>
              <a:gd name="T40" fmla="*/ 0 w 80"/>
              <a:gd name="T41" fmla="*/ 2147483646 h 116"/>
              <a:gd name="T42" fmla="*/ 2147483646 w 80"/>
              <a:gd name="T43" fmla="*/ 2147483646 h 116"/>
              <a:gd name="T44" fmla="*/ 2147483646 w 80"/>
              <a:gd name="T45" fmla="*/ 2147483646 h 116"/>
              <a:gd name="T46" fmla="*/ 2147483646 w 80"/>
              <a:gd name="T47" fmla="*/ 2147483646 h 116"/>
              <a:gd name="T48" fmla="*/ 2147483646 w 80"/>
              <a:gd name="T49" fmla="*/ 2147483646 h 116"/>
              <a:gd name="T50" fmla="*/ 2147483646 w 80"/>
              <a:gd name="T51" fmla="*/ 2147483646 h 116"/>
              <a:gd name="T52" fmla="*/ 2147483646 w 80"/>
              <a:gd name="T53" fmla="*/ 2147483646 h 116"/>
              <a:gd name="T54" fmla="*/ 2147483646 w 80"/>
              <a:gd name="T55" fmla="*/ 2147483646 h 116"/>
              <a:gd name="T56" fmla="*/ 2147483646 w 80"/>
              <a:gd name="T57" fmla="*/ 2147483646 h 116"/>
              <a:gd name="T58" fmla="*/ 2147483646 w 80"/>
              <a:gd name="T59" fmla="*/ 2147483646 h 116"/>
              <a:gd name="T60" fmla="*/ 2147483646 w 80"/>
              <a:gd name="T61" fmla="*/ 2147483646 h 116"/>
              <a:gd name="T62" fmla="*/ 2147483646 w 80"/>
              <a:gd name="T63" fmla="*/ 2147483646 h 116"/>
              <a:gd name="T64" fmla="*/ 2147483646 w 80"/>
              <a:gd name="T65" fmla="*/ 2147483646 h 116"/>
              <a:gd name="T66" fmla="*/ 2147483646 w 80"/>
              <a:gd name="T67" fmla="*/ 2147483646 h 116"/>
              <a:gd name="T68" fmla="*/ 2147483646 w 80"/>
              <a:gd name="T69" fmla="*/ 2147483646 h 116"/>
              <a:gd name="T70" fmla="*/ 2147483646 w 80"/>
              <a:gd name="T71" fmla="*/ 2147483646 h 116"/>
              <a:gd name="T72" fmla="*/ 2147483646 w 80"/>
              <a:gd name="T73" fmla="*/ 2147483646 h 116"/>
              <a:gd name="T74" fmla="*/ 2147483646 w 80"/>
              <a:gd name="T75" fmla="*/ 2147483646 h 116"/>
              <a:gd name="T76" fmla="*/ 2147483646 w 80"/>
              <a:gd name="T77" fmla="*/ 2147483646 h 116"/>
              <a:gd name="T78" fmla="*/ 2147483646 w 80"/>
              <a:gd name="T79" fmla="*/ 2147483646 h 116"/>
              <a:gd name="T80" fmla="*/ 2147483646 w 80"/>
              <a:gd name="T81" fmla="*/ 2147483646 h 116"/>
              <a:gd name="T82" fmla="*/ 2147483646 w 80"/>
              <a:gd name="T83" fmla="*/ 2147483646 h 116"/>
              <a:gd name="T84" fmla="*/ 2147483646 w 80"/>
              <a:gd name="T85" fmla="*/ 2147483646 h 116"/>
              <a:gd name="T86" fmla="*/ 2147483646 w 80"/>
              <a:gd name="T87" fmla="*/ 2147483646 h 116"/>
              <a:gd name="T88" fmla="*/ 2147483646 w 80"/>
              <a:gd name="T89" fmla="*/ 2147483646 h 116"/>
              <a:gd name="T90" fmla="*/ 2147483646 w 80"/>
              <a:gd name="T91" fmla="*/ 2147483646 h 116"/>
              <a:gd name="T92" fmla="*/ 2147483646 w 80"/>
              <a:gd name="T93" fmla="*/ 2147483646 h 116"/>
              <a:gd name="T94" fmla="*/ 2147483646 w 80"/>
              <a:gd name="T95" fmla="*/ 2147483646 h 11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0" t="0" r="r" b="b"/>
            <a:pathLst>
              <a:path w="80" h="116">
                <a:moveTo>
                  <a:pt x="46" y="2"/>
                </a:moveTo>
                <a:lnTo>
                  <a:pt x="44" y="0"/>
                </a:lnTo>
                <a:lnTo>
                  <a:pt x="40" y="2"/>
                </a:lnTo>
                <a:lnTo>
                  <a:pt x="38" y="4"/>
                </a:lnTo>
                <a:lnTo>
                  <a:pt x="32" y="14"/>
                </a:lnTo>
                <a:lnTo>
                  <a:pt x="28" y="12"/>
                </a:lnTo>
                <a:lnTo>
                  <a:pt x="28" y="14"/>
                </a:lnTo>
                <a:lnTo>
                  <a:pt x="22" y="20"/>
                </a:lnTo>
                <a:lnTo>
                  <a:pt x="18" y="22"/>
                </a:lnTo>
                <a:lnTo>
                  <a:pt x="10" y="26"/>
                </a:lnTo>
                <a:lnTo>
                  <a:pt x="8" y="32"/>
                </a:lnTo>
                <a:lnTo>
                  <a:pt x="8" y="44"/>
                </a:lnTo>
                <a:lnTo>
                  <a:pt x="6" y="48"/>
                </a:lnTo>
                <a:lnTo>
                  <a:pt x="4" y="50"/>
                </a:lnTo>
                <a:lnTo>
                  <a:pt x="0" y="60"/>
                </a:lnTo>
                <a:lnTo>
                  <a:pt x="0" y="66"/>
                </a:lnTo>
                <a:lnTo>
                  <a:pt x="0" y="78"/>
                </a:lnTo>
                <a:lnTo>
                  <a:pt x="4" y="102"/>
                </a:lnTo>
                <a:lnTo>
                  <a:pt x="8" y="106"/>
                </a:lnTo>
                <a:lnTo>
                  <a:pt x="18" y="112"/>
                </a:lnTo>
                <a:lnTo>
                  <a:pt x="36" y="116"/>
                </a:lnTo>
                <a:lnTo>
                  <a:pt x="44" y="114"/>
                </a:lnTo>
                <a:lnTo>
                  <a:pt x="54" y="110"/>
                </a:lnTo>
                <a:lnTo>
                  <a:pt x="50" y="100"/>
                </a:lnTo>
                <a:lnTo>
                  <a:pt x="50" y="98"/>
                </a:lnTo>
                <a:lnTo>
                  <a:pt x="52" y="90"/>
                </a:lnTo>
                <a:lnTo>
                  <a:pt x="60" y="74"/>
                </a:lnTo>
                <a:lnTo>
                  <a:pt x="76" y="74"/>
                </a:lnTo>
                <a:lnTo>
                  <a:pt x="80" y="74"/>
                </a:lnTo>
                <a:lnTo>
                  <a:pt x="74" y="64"/>
                </a:lnTo>
                <a:lnTo>
                  <a:pt x="64" y="48"/>
                </a:lnTo>
                <a:lnTo>
                  <a:pt x="58" y="40"/>
                </a:lnTo>
                <a:lnTo>
                  <a:pt x="54" y="30"/>
                </a:lnTo>
                <a:lnTo>
                  <a:pt x="52" y="18"/>
                </a:lnTo>
                <a:lnTo>
                  <a:pt x="48" y="8"/>
                </a:lnTo>
                <a:lnTo>
                  <a:pt x="46" y="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26" name="北京"/>
          <p:cNvSpPr>
            <a:spLocks/>
          </p:cNvSpPr>
          <p:nvPr/>
        </p:nvSpPr>
        <p:spPr bwMode="auto">
          <a:xfrm>
            <a:off x="5421313" y="3513138"/>
            <a:ext cx="155575" cy="168275"/>
          </a:xfrm>
          <a:custGeom>
            <a:avLst/>
            <a:gdLst>
              <a:gd name="T0" fmla="*/ 2147483646 w 106"/>
              <a:gd name="T1" fmla="*/ 2147483646 h 114"/>
              <a:gd name="T2" fmla="*/ 2147483646 w 106"/>
              <a:gd name="T3" fmla="*/ 2147483646 h 114"/>
              <a:gd name="T4" fmla="*/ 2147483646 w 106"/>
              <a:gd name="T5" fmla="*/ 2147483646 h 114"/>
              <a:gd name="T6" fmla="*/ 2147483646 w 106"/>
              <a:gd name="T7" fmla="*/ 2147483646 h 114"/>
              <a:gd name="T8" fmla="*/ 2147483646 w 106"/>
              <a:gd name="T9" fmla="*/ 2147483646 h 114"/>
              <a:gd name="T10" fmla="*/ 2147483646 w 106"/>
              <a:gd name="T11" fmla="*/ 2147483646 h 114"/>
              <a:gd name="T12" fmla="*/ 2147483646 w 106"/>
              <a:gd name="T13" fmla="*/ 2147483646 h 114"/>
              <a:gd name="T14" fmla="*/ 2147483646 w 106"/>
              <a:gd name="T15" fmla="*/ 2147483646 h 114"/>
              <a:gd name="T16" fmla="*/ 2147483646 w 106"/>
              <a:gd name="T17" fmla="*/ 2147483646 h 114"/>
              <a:gd name="T18" fmla="*/ 0 w 106"/>
              <a:gd name="T19" fmla="*/ 2147483646 h 114"/>
              <a:gd name="T20" fmla="*/ 2147483646 w 106"/>
              <a:gd name="T21" fmla="*/ 2147483646 h 114"/>
              <a:gd name="T22" fmla="*/ 2147483646 w 106"/>
              <a:gd name="T23" fmla="*/ 2147483646 h 114"/>
              <a:gd name="T24" fmla="*/ 2147483646 w 106"/>
              <a:gd name="T25" fmla="*/ 2147483646 h 114"/>
              <a:gd name="T26" fmla="*/ 2147483646 w 106"/>
              <a:gd name="T27" fmla="*/ 2147483646 h 114"/>
              <a:gd name="T28" fmla="*/ 2147483646 w 106"/>
              <a:gd name="T29" fmla="*/ 2147483646 h 114"/>
              <a:gd name="T30" fmla="*/ 2147483646 w 106"/>
              <a:gd name="T31" fmla="*/ 2147483646 h 114"/>
              <a:gd name="T32" fmla="*/ 2147483646 w 106"/>
              <a:gd name="T33" fmla="*/ 2147483646 h 114"/>
              <a:gd name="T34" fmla="*/ 2147483646 w 106"/>
              <a:gd name="T35" fmla="*/ 2147483646 h 114"/>
              <a:gd name="T36" fmla="*/ 2147483646 w 106"/>
              <a:gd name="T37" fmla="*/ 2147483646 h 114"/>
              <a:gd name="T38" fmla="*/ 2147483646 w 106"/>
              <a:gd name="T39" fmla="*/ 2147483646 h 114"/>
              <a:gd name="T40" fmla="*/ 2147483646 w 106"/>
              <a:gd name="T41" fmla="*/ 2147483646 h 114"/>
              <a:gd name="T42" fmla="*/ 2147483646 w 106"/>
              <a:gd name="T43" fmla="*/ 2147483646 h 114"/>
              <a:gd name="T44" fmla="*/ 2147483646 w 106"/>
              <a:gd name="T45" fmla="*/ 2147483646 h 114"/>
              <a:gd name="T46" fmla="*/ 2147483646 w 106"/>
              <a:gd name="T47" fmla="*/ 2147483646 h 114"/>
              <a:gd name="T48" fmla="*/ 2147483646 w 106"/>
              <a:gd name="T49" fmla="*/ 2147483646 h 114"/>
              <a:gd name="T50" fmla="*/ 2147483646 w 106"/>
              <a:gd name="T51" fmla="*/ 2147483646 h 114"/>
              <a:gd name="T52" fmla="*/ 2147483646 w 106"/>
              <a:gd name="T53" fmla="*/ 2147483646 h 114"/>
              <a:gd name="T54" fmla="*/ 2147483646 w 106"/>
              <a:gd name="T55" fmla="*/ 2147483646 h 114"/>
              <a:gd name="T56" fmla="*/ 2147483646 w 106"/>
              <a:gd name="T57" fmla="*/ 2147483646 h 114"/>
              <a:gd name="T58" fmla="*/ 2147483646 w 106"/>
              <a:gd name="T59" fmla="*/ 2147483646 h 114"/>
              <a:gd name="T60" fmla="*/ 2147483646 w 106"/>
              <a:gd name="T61" fmla="*/ 2147483646 h 114"/>
              <a:gd name="T62" fmla="*/ 2147483646 w 106"/>
              <a:gd name="T63" fmla="*/ 2147483646 h 114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</a:gdLst>
            <a:ahLst/>
            <a:cxnLst>
              <a:cxn ang="T64">
                <a:pos x="T0" y="T1"/>
              </a:cxn>
              <a:cxn ang="T65">
                <a:pos x="T2" y="T3"/>
              </a:cxn>
              <a:cxn ang="T66">
                <a:pos x="T4" y="T5"/>
              </a:cxn>
              <a:cxn ang="T67">
                <a:pos x="T6" y="T7"/>
              </a:cxn>
              <a:cxn ang="T68">
                <a:pos x="T8" y="T9"/>
              </a:cxn>
              <a:cxn ang="T69">
                <a:pos x="T10" y="T11"/>
              </a:cxn>
              <a:cxn ang="T70">
                <a:pos x="T12" y="T13"/>
              </a:cxn>
              <a:cxn ang="T71">
                <a:pos x="T14" y="T15"/>
              </a:cxn>
              <a:cxn ang="T72">
                <a:pos x="T16" y="T17"/>
              </a:cxn>
              <a:cxn ang="T73">
                <a:pos x="T18" y="T19"/>
              </a:cxn>
              <a:cxn ang="T74">
                <a:pos x="T20" y="T21"/>
              </a:cxn>
              <a:cxn ang="T75">
                <a:pos x="T22" y="T23"/>
              </a:cxn>
              <a:cxn ang="T76">
                <a:pos x="T24" y="T25"/>
              </a:cxn>
              <a:cxn ang="T77">
                <a:pos x="T26" y="T27"/>
              </a:cxn>
              <a:cxn ang="T78">
                <a:pos x="T28" y="T29"/>
              </a:cxn>
              <a:cxn ang="T79">
                <a:pos x="T30" y="T31"/>
              </a:cxn>
              <a:cxn ang="T80">
                <a:pos x="T32" y="T33"/>
              </a:cxn>
              <a:cxn ang="T81">
                <a:pos x="T34" y="T35"/>
              </a:cxn>
              <a:cxn ang="T82">
                <a:pos x="T36" y="T37"/>
              </a:cxn>
              <a:cxn ang="T83">
                <a:pos x="T38" y="T39"/>
              </a:cxn>
              <a:cxn ang="T84">
                <a:pos x="T40" y="T41"/>
              </a:cxn>
              <a:cxn ang="T85">
                <a:pos x="T42" y="T43"/>
              </a:cxn>
              <a:cxn ang="T86">
                <a:pos x="T44" y="T45"/>
              </a:cxn>
              <a:cxn ang="T87">
                <a:pos x="T46" y="T47"/>
              </a:cxn>
              <a:cxn ang="T88">
                <a:pos x="T48" y="T49"/>
              </a:cxn>
              <a:cxn ang="T89">
                <a:pos x="T50" y="T51"/>
              </a:cxn>
              <a:cxn ang="T90">
                <a:pos x="T52" y="T53"/>
              </a:cxn>
              <a:cxn ang="T91">
                <a:pos x="T54" y="T55"/>
              </a:cxn>
              <a:cxn ang="T92">
                <a:pos x="T56" y="T57"/>
              </a:cxn>
              <a:cxn ang="T93">
                <a:pos x="T58" y="T59"/>
              </a:cxn>
              <a:cxn ang="T94">
                <a:pos x="T60" y="T61"/>
              </a:cxn>
              <a:cxn ang="T95">
                <a:pos x="T62" y="T63"/>
              </a:cxn>
            </a:cxnLst>
            <a:rect l="0" t="0" r="r" b="b"/>
            <a:pathLst>
              <a:path w="106" h="114">
                <a:moveTo>
                  <a:pt x="52" y="24"/>
                </a:moveTo>
                <a:lnTo>
                  <a:pt x="52" y="26"/>
                </a:lnTo>
                <a:lnTo>
                  <a:pt x="48" y="26"/>
                </a:lnTo>
                <a:lnTo>
                  <a:pt x="38" y="24"/>
                </a:lnTo>
                <a:lnTo>
                  <a:pt x="38" y="28"/>
                </a:lnTo>
                <a:lnTo>
                  <a:pt x="38" y="30"/>
                </a:lnTo>
                <a:lnTo>
                  <a:pt x="36" y="30"/>
                </a:lnTo>
                <a:lnTo>
                  <a:pt x="18" y="38"/>
                </a:lnTo>
                <a:lnTo>
                  <a:pt x="18" y="40"/>
                </a:lnTo>
                <a:lnTo>
                  <a:pt x="16" y="44"/>
                </a:lnTo>
                <a:lnTo>
                  <a:pt x="18" y="48"/>
                </a:lnTo>
                <a:lnTo>
                  <a:pt x="24" y="56"/>
                </a:lnTo>
                <a:lnTo>
                  <a:pt x="24" y="58"/>
                </a:lnTo>
                <a:lnTo>
                  <a:pt x="24" y="60"/>
                </a:lnTo>
                <a:lnTo>
                  <a:pt x="14" y="72"/>
                </a:lnTo>
                <a:lnTo>
                  <a:pt x="4" y="82"/>
                </a:lnTo>
                <a:lnTo>
                  <a:pt x="0" y="86"/>
                </a:lnTo>
                <a:lnTo>
                  <a:pt x="0" y="90"/>
                </a:lnTo>
                <a:lnTo>
                  <a:pt x="4" y="96"/>
                </a:lnTo>
                <a:lnTo>
                  <a:pt x="14" y="100"/>
                </a:lnTo>
                <a:lnTo>
                  <a:pt x="20" y="100"/>
                </a:lnTo>
                <a:lnTo>
                  <a:pt x="32" y="102"/>
                </a:lnTo>
                <a:lnTo>
                  <a:pt x="36" y="102"/>
                </a:lnTo>
                <a:lnTo>
                  <a:pt x="40" y="106"/>
                </a:lnTo>
                <a:lnTo>
                  <a:pt x="48" y="110"/>
                </a:lnTo>
                <a:lnTo>
                  <a:pt x="56" y="114"/>
                </a:lnTo>
                <a:lnTo>
                  <a:pt x="62" y="114"/>
                </a:lnTo>
                <a:lnTo>
                  <a:pt x="66" y="112"/>
                </a:lnTo>
                <a:lnTo>
                  <a:pt x="72" y="106"/>
                </a:lnTo>
                <a:lnTo>
                  <a:pt x="78" y="98"/>
                </a:lnTo>
                <a:lnTo>
                  <a:pt x="84" y="84"/>
                </a:lnTo>
                <a:lnTo>
                  <a:pt x="80" y="66"/>
                </a:lnTo>
                <a:lnTo>
                  <a:pt x="86" y="68"/>
                </a:lnTo>
                <a:lnTo>
                  <a:pt x="96" y="68"/>
                </a:lnTo>
                <a:lnTo>
                  <a:pt x="100" y="66"/>
                </a:lnTo>
                <a:lnTo>
                  <a:pt x="102" y="62"/>
                </a:lnTo>
                <a:lnTo>
                  <a:pt x="94" y="38"/>
                </a:lnTo>
                <a:lnTo>
                  <a:pt x="96" y="30"/>
                </a:lnTo>
                <a:lnTo>
                  <a:pt x="102" y="26"/>
                </a:lnTo>
                <a:lnTo>
                  <a:pt x="106" y="22"/>
                </a:lnTo>
                <a:lnTo>
                  <a:pt x="104" y="18"/>
                </a:lnTo>
                <a:lnTo>
                  <a:pt x="86" y="18"/>
                </a:lnTo>
                <a:lnTo>
                  <a:pt x="68" y="6"/>
                </a:lnTo>
                <a:lnTo>
                  <a:pt x="62" y="2"/>
                </a:lnTo>
                <a:lnTo>
                  <a:pt x="58" y="0"/>
                </a:lnTo>
                <a:lnTo>
                  <a:pt x="48" y="2"/>
                </a:lnTo>
                <a:lnTo>
                  <a:pt x="44" y="2"/>
                </a:lnTo>
                <a:lnTo>
                  <a:pt x="44" y="8"/>
                </a:lnTo>
                <a:lnTo>
                  <a:pt x="50" y="10"/>
                </a:lnTo>
                <a:lnTo>
                  <a:pt x="54" y="16"/>
                </a:lnTo>
                <a:lnTo>
                  <a:pt x="54" y="20"/>
                </a:lnTo>
                <a:lnTo>
                  <a:pt x="52" y="24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27" name="辽宁"/>
          <p:cNvSpPr>
            <a:spLocks/>
          </p:cNvSpPr>
          <p:nvPr/>
        </p:nvSpPr>
        <p:spPr bwMode="auto">
          <a:xfrm>
            <a:off x="5686425" y="3179763"/>
            <a:ext cx="554038" cy="528637"/>
          </a:xfrm>
          <a:custGeom>
            <a:avLst/>
            <a:gdLst>
              <a:gd name="T0" fmla="*/ 2147483646 w 376"/>
              <a:gd name="T1" fmla="*/ 2147483646 h 358"/>
              <a:gd name="T2" fmla="*/ 2147483646 w 376"/>
              <a:gd name="T3" fmla="*/ 2147483646 h 358"/>
              <a:gd name="T4" fmla="*/ 2147483646 w 376"/>
              <a:gd name="T5" fmla="*/ 2147483646 h 358"/>
              <a:gd name="T6" fmla="*/ 2147483646 w 376"/>
              <a:gd name="T7" fmla="*/ 2147483646 h 358"/>
              <a:gd name="T8" fmla="*/ 2147483646 w 376"/>
              <a:gd name="T9" fmla="*/ 2147483646 h 358"/>
              <a:gd name="T10" fmla="*/ 2147483646 w 376"/>
              <a:gd name="T11" fmla="*/ 2147483646 h 358"/>
              <a:gd name="T12" fmla="*/ 2147483646 w 376"/>
              <a:gd name="T13" fmla="*/ 2147483646 h 358"/>
              <a:gd name="T14" fmla="*/ 2147483646 w 376"/>
              <a:gd name="T15" fmla="*/ 2147483646 h 358"/>
              <a:gd name="T16" fmla="*/ 2147483646 w 376"/>
              <a:gd name="T17" fmla="*/ 2147483646 h 358"/>
              <a:gd name="T18" fmla="*/ 2147483646 w 376"/>
              <a:gd name="T19" fmla="*/ 2147483646 h 358"/>
              <a:gd name="T20" fmla="*/ 2147483646 w 376"/>
              <a:gd name="T21" fmla="*/ 2147483646 h 358"/>
              <a:gd name="T22" fmla="*/ 2147483646 w 376"/>
              <a:gd name="T23" fmla="*/ 2147483646 h 358"/>
              <a:gd name="T24" fmla="*/ 2147483646 w 376"/>
              <a:gd name="T25" fmla="*/ 2147483646 h 358"/>
              <a:gd name="T26" fmla="*/ 2147483646 w 376"/>
              <a:gd name="T27" fmla="*/ 2147483646 h 358"/>
              <a:gd name="T28" fmla="*/ 2147483646 w 376"/>
              <a:gd name="T29" fmla="*/ 2147483646 h 358"/>
              <a:gd name="T30" fmla="*/ 2147483646 w 376"/>
              <a:gd name="T31" fmla="*/ 2147483646 h 358"/>
              <a:gd name="T32" fmla="*/ 2147483646 w 376"/>
              <a:gd name="T33" fmla="*/ 2147483646 h 358"/>
              <a:gd name="T34" fmla="*/ 2147483646 w 376"/>
              <a:gd name="T35" fmla="*/ 2147483646 h 358"/>
              <a:gd name="T36" fmla="*/ 2147483646 w 376"/>
              <a:gd name="T37" fmla="*/ 2147483646 h 358"/>
              <a:gd name="T38" fmla="*/ 2147483646 w 376"/>
              <a:gd name="T39" fmla="*/ 2147483646 h 358"/>
              <a:gd name="T40" fmla="*/ 2147483646 w 376"/>
              <a:gd name="T41" fmla="*/ 2147483646 h 358"/>
              <a:gd name="T42" fmla="*/ 2147483646 w 376"/>
              <a:gd name="T43" fmla="*/ 2147483646 h 358"/>
              <a:gd name="T44" fmla="*/ 2147483646 w 376"/>
              <a:gd name="T45" fmla="*/ 2147483646 h 358"/>
              <a:gd name="T46" fmla="*/ 2147483646 w 376"/>
              <a:gd name="T47" fmla="*/ 2147483646 h 358"/>
              <a:gd name="T48" fmla="*/ 2147483646 w 376"/>
              <a:gd name="T49" fmla="*/ 2147483646 h 358"/>
              <a:gd name="T50" fmla="*/ 2147483646 w 376"/>
              <a:gd name="T51" fmla="*/ 2147483646 h 358"/>
              <a:gd name="T52" fmla="*/ 2147483646 w 376"/>
              <a:gd name="T53" fmla="*/ 2147483646 h 358"/>
              <a:gd name="T54" fmla="*/ 2147483646 w 376"/>
              <a:gd name="T55" fmla="*/ 2147483646 h 358"/>
              <a:gd name="T56" fmla="*/ 2147483646 w 376"/>
              <a:gd name="T57" fmla="*/ 2147483646 h 358"/>
              <a:gd name="T58" fmla="*/ 2147483646 w 376"/>
              <a:gd name="T59" fmla="*/ 2147483646 h 358"/>
              <a:gd name="T60" fmla="*/ 2147483646 w 376"/>
              <a:gd name="T61" fmla="*/ 2147483646 h 358"/>
              <a:gd name="T62" fmla="*/ 2147483646 w 376"/>
              <a:gd name="T63" fmla="*/ 2147483646 h 358"/>
              <a:gd name="T64" fmla="*/ 2147483646 w 376"/>
              <a:gd name="T65" fmla="*/ 2147483646 h 358"/>
              <a:gd name="T66" fmla="*/ 2147483646 w 376"/>
              <a:gd name="T67" fmla="*/ 2147483646 h 358"/>
              <a:gd name="T68" fmla="*/ 2147483646 w 376"/>
              <a:gd name="T69" fmla="*/ 2147483646 h 358"/>
              <a:gd name="T70" fmla="*/ 2147483646 w 376"/>
              <a:gd name="T71" fmla="*/ 2147483646 h 358"/>
              <a:gd name="T72" fmla="*/ 2147483646 w 376"/>
              <a:gd name="T73" fmla="*/ 2147483646 h 358"/>
              <a:gd name="T74" fmla="*/ 2147483646 w 376"/>
              <a:gd name="T75" fmla="*/ 2147483646 h 358"/>
              <a:gd name="T76" fmla="*/ 2147483646 w 376"/>
              <a:gd name="T77" fmla="*/ 2147483646 h 358"/>
              <a:gd name="T78" fmla="*/ 2147483646 w 376"/>
              <a:gd name="T79" fmla="*/ 2147483646 h 358"/>
              <a:gd name="T80" fmla="*/ 2147483646 w 376"/>
              <a:gd name="T81" fmla="*/ 2147483646 h 358"/>
              <a:gd name="T82" fmla="*/ 2147483646 w 376"/>
              <a:gd name="T83" fmla="*/ 2147483646 h 358"/>
              <a:gd name="T84" fmla="*/ 2147483646 w 376"/>
              <a:gd name="T85" fmla="*/ 2147483646 h 358"/>
              <a:gd name="T86" fmla="*/ 2147483646 w 376"/>
              <a:gd name="T87" fmla="*/ 2147483646 h 358"/>
              <a:gd name="T88" fmla="*/ 2147483646 w 376"/>
              <a:gd name="T89" fmla="*/ 2147483646 h 358"/>
              <a:gd name="T90" fmla="*/ 2147483646 w 376"/>
              <a:gd name="T91" fmla="*/ 2147483646 h 358"/>
              <a:gd name="T92" fmla="*/ 2147483646 w 376"/>
              <a:gd name="T93" fmla="*/ 2147483646 h 358"/>
              <a:gd name="T94" fmla="*/ 2147483646 w 376"/>
              <a:gd name="T95" fmla="*/ 2147483646 h 358"/>
              <a:gd name="T96" fmla="*/ 2147483646 w 376"/>
              <a:gd name="T97" fmla="*/ 2147483646 h 358"/>
              <a:gd name="T98" fmla="*/ 2147483646 w 376"/>
              <a:gd name="T99" fmla="*/ 2147483646 h 358"/>
              <a:gd name="T100" fmla="*/ 2147483646 w 376"/>
              <a:gd name="T101" fmla="*/ 2147483646 h 358"/>
              <a:gd name="T102" fmla="*/ 2147483646 w 376"/>
              <a:gd name="T103" fmla="*/ 2147483646 h 358"/>
              <a:gd name="T104" fmla="*/ 2147483646 w 376"/>
              <a:gd name="T105" fmla="*/ 0 h 358"/>
              <a:gd name="T106" fmla="*/ 2147483646 w 376"/>
              <a:gd name="T107" fmla="*/ 2147483646 h 358"/>
              <a:gd name="T108" fmla="*/ 2147483646 w 376"/>
              <a:gd name="T109" fmla="*/ 2147483646 h 358"/>
              <a:gd name="T110" fmla="*/ 2147483646 w 376"/>
              <a:gd name="T111" fmla="*/ 2147483646 h 358"/>
              <a:gd name="T112" fmla="*/ 2147483646 w 376"/>
              <a:gd name="T113" fmla="*/ 2147483646 h 358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</a:gdLst>
            <a:ahLst/>
            <a:cxnLst>
              <a:cxn ang="T114">
                <a:pos x="T0" y="T1"/>
              </a:cxn>
              <a:cxn ang="T115">
                <a:pos x="T2" y="T3"/>
              </a:cxn>
              <a:cxn ang="T116">
                <a:pos x="T4" y="T5"/>
              </a:cxn>
              <a:cxn ang="T117">
                <a:pos x="T6" y="T7"/>
              </a:cxn>
              <a:cxn ang="T118">
                <a:pos x="T8" y="T9"/>
              </a:cxn>
              <a:cxn ang="T119">
                <a:pos x="T10" y="T11"/>
              </a:cxn>
              <a:cxn ang="T120">
                <a:pos x="T12" y="T13"/>
              </a:cxn>
              <a:cxn ang="T121">
                <a:pos x="T14" y="T15"/>
              </a:cxn>
              <a:cxn ang="T122">
                <a:pos x="T16" y="T17"/>
              </a:cxn>
              <a:cxn ang="T123">
                <a:pos x="T18" y="T19"/>
              </a:cxn>
              <a:cxn ang="T124">
                <a:pos x="T20" y="T21"/>
              </a:cxn>
              <a:cxn ang="T125">
                <a:pos x="T22" y="T23"/>
              </a:cxn>
              <a:cxn ang="T126">
                <a:pos x="T24" y="T25"/>
              </a:cxn>
              <a:cxn ang="T127">
                <a:pos x="T26" y="T27"/>
              </a:cxn>
              <a:cxn ang="T128">
                <a:pos x="T28" y="T29"/>
              </a:cxn>
              <a:cxn ang="T129">
                <a:pos x="T30" y="T31"/>
              </a:cxn>
              <a:cxn ang="T130">
                <a:pos x="T32" y="T33"/>
              </a:cxn>
              <a:cxn ang="T131">
                <a:pos x="T34" y="T35"/>
              </a:cxn>
              <a:cxn ang="T132">
                <a:pos x="T36" y="T37"/>
              </a:cxn>
              <a:cxn ang="T133">
                <a:pos x="T38" y="T39"/>
              </a:cxn>
              <a:cxn ang="T134">
                <a:pos x="T40" y="T41"/>
              </a:cxn>
              <a:cxn ang="T135">
                <a:pos x="T42" y="T43"/>
              </a:cxn>
              <a:cxn ang="T136">
                <a:pos x="T44" y="T45"/>
              </a:cxn>
              <a:cxn ang="T137">
                <a:pos x="T46" y="T47"/>
              </a:cxn>
              <a:cxn ang="T138">
                <a:pos x="T48" y="T49"/>
              </a:cxn>
              <a:cxn ang="T139">
                <a:pos x="T50" y="T51"/>
              </a:cxn>
              <a:cxn ang="T140">
                <a:pos x="T52" y="T53"/>
              </a:cxn>
              <a:cxn ang="T141">
                <a:pos x="T54" y="T55"/>
              </a:cxn>
              <a:cxn ang="T142">
                <a:pos x="T56" y="T57"/>
              </a:cxn>
              <a:cxn ang="T143">
                <a:pos x="T58" y="T59"/>
              </a:cxn>
              <a:cxn ang="T144">
                <a:pos x="T60" y="T61"/>
              </a:cxn>
              <a:cxn ang="T145">
                <a:pos x="T62" y="T63"/>
              </a:cxn>
              <a:cxn ang="T146">
                <a:pos x="T64" y="T65"/>
              </a:cxn>
              <a:cxn ang="T147">
                <a:pos x="T66" y="T67"/>
              </a:cxn>
              <a:cxn ang="T148">
                <a:pos x="T68" y="T69"/>
              </a:cxn>
              <a:cxn ang="T149">
                <a:pos x="T70" y="T71"/>
              </a:cxn>
              <a:cxn ang="T150">
                <a:pos x="T72" y="T73"/>
              </a:cxn>
              <a:cxn ang="T151">
                <a:pos x="T74" y="T75"/>
              </a:cxn>
              <a:cxn ang="T152">
                <a:pos x="T76" y="T77"/>
              </a:cxn>
              <a:cxn ang="T153">
                <a:pos x="T78" y="T79"/>
              </a:cxn>
              <a:cxn ang="T154">
                <a:pos x="T80" y="T81"/>
              </a:cxn>
              <a:cxn ang="T155">
                <a:pos x="T82" y="T83"/>
              </a:cxn>
              <a:cxn ang="T156">
                <a:pos x="T84" y="T85"/>
              </a:cxn>
              <a:cxn ang="T157">
                <a:pos x="T86" y="T87"/>
              </a:cxn>
              <a:cxn ang="T158">
                <a:pos x="T88" y="T89"/>
              </a:cxn>
              <a:cxn ang="T159">
                <a:pos x="T90" y="T91"/>
              </a:cxn>
              <a:cxn ang="T160">
                <a:pos x="T92" y="T93"/>
              </a:cxn>
              <a:cxn ang="T161">
                <a:pos x="T94" y="T95"/>
              </a:cxn>
              <a:cxn ang="T162">
                <a:pos x="T96" y="T97"/>
              </a:cxn>
              <a:cxn ang="T163">
                <a:pos x="T98" y="T99"/>
              </a:cxn>
              <a:cxn ang="T164">
                <a:pos x="T100" y="T101"/>
              </a:cxn>
              <a:cxn ang="T165">
                <a:pos x="T102" y="T103"/>
              </a:cxn>
              <a:cxn ang="T166">
                <a:pos x="T104" y="T105"/>
              </a:cxn>
              <a:cxn ang="T167">
                <a:pos x="T106" y="T107"/>
              </a:cxn>
              <a:cxn ang="T168">
                <a:pos x="T108" y="T109"/>
              </a:cxn>
              <a:cxn ang="T169">
                <a:pos x="T110" y="T111"/>
              </a:cxn>
              <a:cxn ang="T170">
                <a:pos x="T112" y="T113"/>
              </a:cxn>
            </a:cxnLst>
            <a:rect l="0" t="0" r="r" b="b"/>
            <a:pathLst>
              <a:path w="376" h="358">
                <a:moveTo>
                  <a:pt x="172" y="46"/>
                </a:moveTo>
                <a:lnTo>
                  <a:pt x="162" y="60"/>
                </a:lnTo>
                <a:lnTo>
                  <a:pt x="160" y="64"/>
                </a:lnTo>
                <a:lnTo>
                  <a:pt x="160" y="74"/>
                </a:lnTo>
                <a:lnTo>
                  <a:pt x="160" y="80"/>
                </a:lnTo>
                <a:lnTo>
                  <a:pt x="142" y="80"/>
                </a:lnTo>
                <a:lnTo>
                  <a:pt x="140" y="80"/>
                </a:lnTo>
                <a:lnTo>
                  <a:pt x="128" y="76"/>
                </a:lnTo>
                <a:lnTo>
                  <a:pt x="116" y="92"/>
                </a:lnTo>
                <a:lnTo>
                  <a:pt x="102" y="100"/>
                </a:lnTo>
                <a:lnTo>
                  <a:pt x="92" y="112"/>
                </a:lnTo>
                <a:lnTo>
                  <a:pt x="90" y="116"/>
                </a:lnTo>
                <a:lnTo>
                  <a:pt x="70" y="138"/>
                </a:lnTo>
                <a:lnTo>
                  <a:pt x="70" y="140"/>
                </a:lnTo>
                <a:lnTo>
                  <a:pt x="68" y="140"/>
                </a:lnTo>
                <a:lnTo>
                  <a:pt x="54" y="148"/>
                </a:lnTo>
                <a:lnTo>
                  <a:pt x="42" y="140"/>
                </a:lnTo>
                <a:lnTo>
                  <a:pt x="42" y="138"/>
                </a:lnTo>
                <a:lnTo>
                  <a:pt x="30" y="126"/>
                </a:lnTo>
                <a:lnTo>
                  <a:pt x="24" y="122"/>
                </a:lnTo>
                <a:lnTo>
                  <a:pt x="28" y="156"/>
                </a:lnTo>
                <a:lnTo>
                  <a:pt x="34" y="172"/>
                </a:lnTo>
                <a:lnTo>
                  <a:pt x="22" y="184"/>
                </a:lnTo>
                <a:lnTo>
                  <a:pt x="4" y="208"/>
                </a:lnTo>
                <a:lnTo>
                  <a:pt x="4" y="220"/>
                </a:lnTo>
                <a:lnTo>
                  <a:pt x="0" y="226"/>
                </a:lnTo>
                <a:lnTo>
                  <a:pt x="2" y="232"/>
                </a:lnTo>
                <a:lnTo>
                  <a:pt x="8" y="232"/>
                </a:lnTo>
                <a:lnTo>
                  <a:pt x="32" y="238"/>
                </a:lnTo>
                <a:lnTo>
                  <a:pt x="34" y="238"/>
                </a:lnTo>
                <a:lnTo>
                  <a:pt x="34" y="240"/>
                </a:lnTo>
                <a:lnTo>
                  <a:pt x="40" y="244"/>
                </a:lnTo>
                <a:lnTo>
                  <a:pt x="46" y="248"/>
                </a:lnTo>
                <a:lnTo>
                  <a:pt x="48" y="248"/>
                </a:lnTo>
                <a:lnTo>
                  <a:pt x="50" y="252"/>
                </a:lnTo>
                <a:lnTo>
                  <a:pt x="52" y="258"/>
                </a:lnTo>
                <a:lnTo>
                  <a:pt x="54" y="264"/>
                </a:lnTo>
                <a:lnTo>
                  <a:pt x="78" y="272"/>
                </a:lnTo>
                <a:lnTo>
                  <a:pt x="86" y="270"/>
                </a:lnTo>
                <a:lnTo>
                  <a:pt x="92" y="260"/>
                </a:lnTo>
                <a:lnTo>
                  <a:pt x="112" y="224"/>
                </a:lnTo>
                <a:lnTo>
                  <a:pt x="122" y="212"/>
                </a:lnTo>
                <a:lnTo>
                  <a:pt x="122" y="210"/>
                </a:lnTo>
                <a:lnTo>
                  <a:pt x="138" y="204"/>
                </a:lnTo>
                <a:lnTo>
                  <a:pt x="148" y="202"/>
                </a:lnTo>
                <a:lnTo>
                  <a:pt x="154" y="196"/>
                </a:lnTo>
                <a:lnTo>
                  <a:pt x="160" y="192"/>
                </a:lnTo>
                <a:lnTo>
                  <a:pt x="164" y="194"/>
                </a:lnTo>
                <a:lnTo>
                  <a:pt x="172" y="198"/>
                </a:lnTo>
                <a:lnTo>
                  <a:pt x="174" y="198"/>
                </a:lnTo>
                <a:lnTo>
                  <a:pt x="174" y="200"/>
                </a:lnTo>
                <a:lnTo>
                  <a:pt x="188" y="220"/>
                </a:lnTo>
                <a:lnTo>
                  <a:pt x="188" y="222"/>
                </a:lnTo>
                <a:lnTo>
                  <a:pt x="190" y="238"/>
                </a:lnTo>
                <a:lnTo>
                  <a:pt x="188" y="254"/>
                </a:lnTo>
                <a:lnTo>
                  <a:pt x="184" y="268"/>
                </a:lnTo>
                <a:lnTo>
                  <a:pt x="184" y="270"/>
                </a:lnTo>
                <a:lnTo>
                  <a:pt x="174" y="284"/>
                </a:lnTo>
                <a:lnTo>
                  <a:pt x="168" y="294"/>
                </a:lnTo>
                <a:lnTo>
                  <a:pt x="170" y="312"/>
                </a:lnTo>
                <a:lnTo>
                  <a:pt x="172" y="312"/>
                </a:lnTo>
                <a:lnTo>
                  <a:pt x="176" y="308"/>
                </a:lnTo>
                <a:lnTo>
                  <a:pt x="184" y="304"/>
                </a:lnTo>
                <a:lnTo>
                  <a:pt x="184" y="302"/>
                </a:lnTo>
                <a:lnTo>
                  <a:pt x="186" y="300"/>
                </a:lnTo>
                <a:lnTo>
                  <a:pt x="194" y="308"/>
                </a:lnTo>
                <a:lnTo>
                  <a:pt x="194" y="320"/>
                </a:lnTo>
                <a:lnTo>
                  <a:pt x="192" y="320"/>
                </a:lnTo>
                <a:lnTo>
                  <a:pt x="186" y="324"/>
                </a:lnTo>
                <a:lnTo>
                  <a:pt x="184" y="328"/>
                </a:lnTo>
                <a:lnTo>
                  <a:pt x="184" y="334"/>
                </a:lnTo>
                <a:lnTo>
                  <a:pt x="182" y="336"/>
                </a:lnTo>
                <a:lnTo>
                  <a:pt x="178" y="344"/>
                </a:lnTo>
                <a:lnTo>
                  <a:pt x="176" y="344"/>
                </a:lnTo>
                <a:lnTo>
                  <a:pt x="168" y="346"/>
                </a:lnTo>
                <a:lnTo>
                  <a:pt x="162" y="348"/>
                </a:lnTo>
                <a:lnTo>
                  <a:pt x="158" y="356"/>
                </a:lnTo>
                <a:lnTo>
                  <a:pt x="158" y="358"/>
                </a:lnTo>
                <a:lnTo>
                  <a:pt x="184" y="354"/>
                </a:lnTo>
                <a:lnTo>
                  <a:pt x="190" y="350"/>
                </a:lnTo>
                <a:lnTo>
                  <a:pt x="198" y="328"/>
                </a:lnTo>
                <a:lnTo>
                  <a:pt x="258" y="266"/>
                </a:lnTo>
                <a:lnTo>
                  <a:pt x="260" y="266"/>
                </a:lnTo>
                <a:lnTo>
                  <a:pt x="272" y="260"/>
                </a:lnTo>
                <a:lnTo>
                  <a:pt x="284" y="260"/>
                </a:lnTo>
                <a:lnTo>
                  <a:pt x="294" y="258"/>
                </a:lnTo>
                <a:lnTo>
                  <a:pt x="304" y="252"/>
                </a:lnTo>
                <a:lnTo>
                  <a:pt x="312" y="244"/>
                </a:lnTo>
                <a:lnTo>
                  <a:pt x="326" y="208"/>
                </a:lnTo>
                <a:lnTo>
                  <a:pt x="376" y="156"/>
                </a:lnTo>
                <a:lnTo>
                  <a:pt x="372" y="128"/>
                </a:lnTo>
                <a:lnTo>
                  <a:pt x="368" y="126"/>
                </a:lnTo>
                <a:lnTo>
                  <a:pt x="364" y="122"/>
                </a:lnTo>
                <a:lnTo>
                  <a:pt x="364" y="120"/>
                </a:lnTo>
                <a:lnTo>
                  <a:pt x="364" y="122"/>
                </a:lnTo>
                <a:lnTo>
                  <a:pt x="356" y="122"/>
                </a:lnTo>
                <a:lnTo>
                  <a:pt x="350" y="120"/>
                </a:lnTo>
                <a:lnTo>
                  <a:pt x="346" y="116"/>
                </a:lnTo>
                <a:lnTo>
                  <a:pt x="344" y="110"/>
                </a:lnTo>
                <a:lnTo>
                  <a:pt x="342" y="108"/>
                </a:lnTo>
                <a:lnTo>
                  <a:pt x="342" y="66"/>
                </a:lnTo>
                <a:lnTo>
                  <a:pt x="336" y="62"/>
                </a:lnTo>
                <a:lnTo>
                  <a:pt x="328" y="56"/>
                </a:lnTo>
                <a:lnTo>
                  <a:pt x="316" y="44"/>
                </a:lnTo>
                <a:lnTo>
                  <a:pt x="308" y="30"/>
                </a:lnTo>
                <a:lnTo>
                  <a:pt x="306" y="24"/>
                </a:lnTo>
                <a:lnTo>
                  <a:pt x="306" y="16"/>
                </a:lnTo>
                <a:lnTo>
                  <a:pt x="308" y="12"/>
                </a:lnTo>
                <a:lnTo>
                  <a:pt x="302" y="4"/>
                </a:lnTo>
                <a:lnTo>
                  <a:pt x="300" y="10"/>
                </a:lnTo>
                <a:lnTo>
                  <a:pt x="294" y="24"/>
                </a:lnTo>
                <a:lnTo>
                  <a:pt x="292" y="24"/>
                </a:lnTo>
                <a:lnTo>
                  <a:pt x="282" y="24"/>
                </a:lnTo>
                <a:lnTo>
                  <a:pt x="274" y="20"/>
                </a:lnTo>
                <a:lnTo>
                  <a:pt x="270" y="16"/>
                </a:lnTo>
                <a:lnTo>
                  <a:pt x="268" y="10"/>
                </a:lnTo>
                <a:lnTo>
                  <a:pt x="268" y="8"/>
                </a:lnTo>
                <a:lnTo>
                  <a:pt x="264" y="8"/>
                </a:lnTo>
                <a:lnTo>
                  <a:pt x="248" y="12"/>
                </a:lnTo>
                <a:lnTo>
                  <a:pt x="236" y="0"/>
                </a:lnTo>
                <a:lnTo>
                  <a:pt x="232" y="0"/>
                </a:lnTo>
                <a:lnTo>
                  <a:pt x="228" y="4"/>
                </a:lnTo>
                <a:lnTo>
                  <a:pt x="234" y="12"/>
                </a:lnTo>
                <a:lnTo>
                  <a:pt x="236" y="14"/>
                </a:lnTo>
                <a:lnTo>
                  <a:pt x="228" y="30"/>
                </a:lnTo>
                <a:lnTo>
                  <a:pt x="226" y="30"/>
                </a:lnTo>
                <a:lnTo>
                  <a:pt x="226" y="32"/>
                </a:lnTo>
                <a:lnTo>
                  <a:pt x="212" y="48"/>
                </a:lnTo>
                <a:lnTo>
                  <a:pt x="210" y="48"/>
                </a:lnTo>
                <a:lnTo>
                  <a:pt x="208" y="48"/>
                </a:lnTo>
                <a:lnTo>
                  <a:pt x="186" y="50"/>
                </a:lnTo>
                <a:lnTo>
                  <a:pt x="172" y="4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28" name="吉林"/>
          <p:cNvSpPr>
            <a:spLocks/>
          </p:cNvSpPr>
          <p:nvPr/>
        </p:nvSpPr>
        <p:spPr bwMode="auto">
          <a:xfrm>
            <a:off x="5810250" y="2860675"/>
            <a:ext cx="790575" cy="538163"/>
          </a:xfrm>
          <a:custGeom>
            <a:avLst/>
            <a:gdLst>
              <a:gd name="T0" fmla="*/ 2147483646 w 536"/>
              <a:gd name="T1" fmla="*/ 2147483646 h 364"/>
              <a:gd name="T2" fmla="*/ 2147483646 w 536"/>
              <a:gd name="T3" fmla="*/ 2147483646 h 364"/>
              <a:gd name="T4" fmla="*/ 2147483646 w 536"/>
              <a:gd name="T5" fmla="*/ 2147483646 h 364"/>
              <a:gd name="T6" fmla="*/ 2147483646 w 536"/>
              <a:gd name="T7" fmla="*/ 2147483646 h 364"/>
              <a:gd name="T8" fmla="*/ 2147483646 w 536"/>
              <a:gd name="T9" fmla="*/ 2147483646 h 364"/>
              <a:gd name="T10" fmla="*/ 2147483646 w 536"/>
              <a:gd name="T11" fmla="*/ 2147483646 h 364"/>
              <a:gd name="T12" fmla="*/ 2147483646 w 536"/>
              <a:gd name="T13" fmla="*/ 2147483646 h 364"/>
              <a:gd name="T14" fmla="*/ 2147483646 w 536"/>
              <a:gd name="T15" fmla="*/ 2147483646 h 364"/>
              <a:gd name="T16" fmla="*/ 2147483646 w 536"/>
              <a:gd name="T17" fmla="*/ 2147483646 h 364"/>
              <a:gd name="T18" fmla="*/ 2147483646 w 536"/>
              <a:gd name="T19" fmla="*/ 2147483646 h 364"/>
              <a:gd name="T20" fmla="*/ 2147483646 w 536"/>
              <a:gd name="T21" fmla="*/ 2147483646 h 364"/>
              <a:gd name="T22" fmla="*/ 2147483646 w 536"/>
              <a:gd name="T23" fmla="*/ 2147483646 h 364"/>
              <a:gd name="T24" fmla="*/ 2147483646 w 536"/>
              <a:gd name="T25" fmla="*/ 2147483646 h 364"/>
              <a:gd name="T26" fmla="*/ 2147483646 w 536"/>
              <a:gd name="T27" fmla="*/ 2147483646 h 364"/>
              <a:gd name="T28" fmla="*/ 2147483646 w 536"/>
              <a:gd name="T29" fmla="*/ 2147483646 h 364"/>
              <a:gd name="T30" fmla="*/ 2147483646 w 536"/>
              <a:gd name="T31" fmla="*/ 2147483646 h 364"/>
              <a:gd name="T32" fmla="*/ 2147483646 w 536"/>
              <a:gd name="T33" fmla="*/ 2147483646 h 364"/>
              <a:gd name="T34" fmla="*/ 2147483646 w 536"/>
              <a:gd name="T35" fmla="*/ 2147483646 h 364"/>
              <a:gd name="T36" fmla="*/ 2147483646 w 536"/>
              <a:gd name="T37" fmla="*/ 2147483646 h 364"/>
              <a:gd name="T38" fmla="*/ 2147483646 w 536"/>
              <a:gd name="T39" fmla="*/ 2147483646 h 364"/>
              <a:gd name="T40" fmla="*/ 2147483646 w 536"/>
              <a:gd name="T41" fmla="*/ 2147483646 h 364"/>
              <a:gd name="T42" fmla="*/ 2147483646 w 536"/>
              <a:gd name="T43" fmla="*/ 2147483646 h 364"/>
              <a:gd name="T44" fmla="*/ 2147483646 w 536"/>
              <a:gd name="T45" fmla="*/ 2147483646 h 364"/>
              <a:gd name="T46" fmla="*/ 2147483646 w 536"/>
              <a:gd name="T47" fmla="*/ 2147483646 h 364"/>
              <a:gd name="T48" fmla="*/ 2147483646 w 536"/>
              <a:gd name="T49" fmla="*/ 2147483646 h 364"/>
              <a:gd name="T50" fmla="*/ 2147483646 w 536"/>
              <a:gd name="T51" fmla="*/ 2147483646 h 364"/>
              <a:gd name="T52" fmla="*/ 2147483646 w 536"/>
              <a:gd name="T53" fmla="*/ 2147483646 h 364"/>
              <a:gd name="T54" fmla="*/ 2147483646 w 536"/>
              <a:gd name="T55" fmla="*/ 2147483646 h 364"/>
              <a:gd name="T56" fmla="*/ 2147483646 w 536"/>
              <a:gd name="T57" fmla="*/ 2147483646 h 364"/>
              <a:gd name="T58" fmla="*/ 2147483646 w 536"/>
              <a:gd name="T59" fmla="*/ 2147483646 h 364"/>
              <a:gd name="T60" fmla="*/ 2147483646 w 536"/>
              <a:gd name="T61" fmla="*/ 2147483646 h 364"/>
              <a:gd name="T62" fmla="*/ 2147483646 w 536"/>
              <a:gd name="T63" fmla="*/ 2147483646 h 364"/>
              <a:gd name="T64" fmla="*/ 2147483646 w 536"/>
              <a:gd name="T65" fmla="*/ 2147483646 h 364"/>
              <a:gd name="T66" fmla="*/ 2147483646 w 536"/>
              <a:gd name="T67" fmla="*/ 2147483646 h 364"/>
              <a:gd name="T68" fmla="*/ 2147483646 w 536"/>
              <a:gd name="T69" fmla="*/ 2147483646 h 364"/>
              <a:gd name="T70" fmla="*/ 2147483646 w 536"/>
              <a:gd name="T71" fmla="*/ 2147483646 h 364"/>
              <a:gd name="T72" fmla="*/ 2147483646 w 536"/>
              <a:gd name="T73" fmla="*/ 2147483646 h 364"/>
              <a:gd name="T74" fmla="*/ 2147483646 w 536"/>
              <a:gd name="T75" fmla="*/ 2147483646 h 364"/>
              <a:gd name="T76" fmla="*/ 2147483646 w 536"/>
              <a:gd name="T77" fmla="*/ 2147483646 h 364"/>
              <a:gd name="T78" fmla="*/ 2147483646 w 536"/>
              <a:gd name="T79" fmla="*/ 2147483646 h 364"/>
              <a:gd name="T80" fmla="*/ 2147483646 w 536"/>
              <a:gd name="T81" fmla="*/ 2147483646 h 364"/>
              <a:gd name="T82" fmla="*/ 2147483646 w 536"/>
              <a:gd name="T83" fmla="*/ 2147483646 h 364"/>
              <a:gd name="T84" fmla="*/ 2147483646 w 536"/>
              <a:gd name="T85" fmla="*/ 2147483646 h 364"/>
              <a:gd name="T86" fmla="*/ 2147483646 w 536"/>
              <a:gd name="T87" fmla="*/ 2147483646 h 364"/>
              <a:gd name="T88" fmla="*/ 2147483646 w 536"/>
              <a:gd name="T89" fmla="*/ 2147483646 h 364"/>
              <a:gd name="T90" fmla="*/ 2147483646 w 536"/>
              <a:gd name="T91" fmla="*/ 2147483646 h 364"/>
              <a:gd name="T92" fmla="*/ 2147483646 w 536"/>
              <a:gd name="T93" fmla="*/ 2147483646 h 364"/>
              <a:gd name="T94" fmla="*/ 2147483646 w 536"/>
              <a:gd name="T95" fmla="*/ 2147483646 h 364"/>
              <a:gd name="T96" fmla="*/ 2147483646 w 536"/>
              <a:gd name="T97" fmla="*/ 2147483646 h 364"/>
              <a:gd name="T98" fmla="*/ 2147483646 w 536"/>
              <a:gd name="T99" fmla="*/ 2147483646 h 364"/>
              <a:gd name="T100" fmla="*/ 2147483646 w 536"/>
              <a:gd name="T101" fmla="*/ 2147483646 h 364"/>
              <a:gd name="T102" fmla="*/ 2147483646 w 536"/>
              <a:gd name="T103" fmla="*/ 2147483646 h 364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</a:gdLst>
            <a:ahLst/>
            <a:cxnLst>
              <a:cxn ang="T104">
                <a:pos x="T0" y="T1"/>
              </a:cxn>
              <a:cxn ang="T105">
                <a:pos x="T2" y="T3"/>
              </a:cxn>
              <a:cxn ang="T106">
                <a:pos x="T4" y="T5"/>
              </a:cxn>
              <a:cxn ang="T107">
                <a:pos x="T6" y="T7"/>
              </a:cxn>
              <a:cxn ang="T108">
                <a:pos x="T8" y="T9"/>
              </a:cxn>
              <a:cxn ang="T109">
                <a:pos x="T10" y="T11"/>
              </a:cxn>
              <a:cxn ang="T110">
                <a:pos x="T12" y="T13"/>
              </a:cxn>
              <a:cxn ang="T111">
                <a:pos x="T14" y="T15"/>
              </a:cxn>
              <a:cxn ang="T112">
                <a:pos x="T16" y="T17"/>
              </a:cxn>
              <a:cxn ang="T113">
                <a:pos x="T18" y="T19"/>
              </a:cxn>
              <a:cxn ang="T114">
                <a:pos x="T20" y="T21"/>
              </a:cxn>
              <a:cxn ang="T115">
                <a:pos x="T22" y="T23"/>
              </a:cxn>
              <a:cxn ang="T116">
                <a:pos x="T24" y="T25"/>
              </a:cxn>
              <a:cxn ang="T117">
                <a:pos x="T26" y="T27"/>
              </a:cxn>
              <a:cxn ang="T118">
                <a:pos x="T28" y="T29"/>
              </a:cxn>
              <a:cxn ang="T119">
                <a:pos x="T30" y="T31"/>
              </a:cxn>
              <a:cxn ang="T120">
                <a:pos x="T32" y="T33"/>
              </a:cxn>
              <a:cxn ang="T121">
                <a:pos x="T34" y="T35"/>
              </a:cxn>
              <a:cxn ang="T122">
                <a:pos x="T36" y="T37"/>
              </a:cxn>
              <a:cxn ang="T123">
                <a:pos x="T38" y="T39"/>
              </a:cxn>
              <a:cxn ang="T124">
                <a:pos x="T40" y="T41"/>
              </a:cxn>
              <a:cxn ang="T125">
                <a:pos x="T42" y="T43"/>
              </a:cxn>
              <a:cxn ang="T126">
                <a:pos x="T44" y="T45"/>
              </a:cxn>
              <a:cxn ang="T127">
                <a:pos x="T46" y="T47"/>
              </a:cxn>
              <a:cxn ang="T128">
                <a:pos x="T48" y="T49"/>
              </a:cxn>
              <a:cxn ang="T129">
                <a:pos x="T50" y="T51"/>
              </a:cxn>
              <a:cxn ang="T130">
                <a:pos x="T52" y="T53"/>
              </a:cxn>
              <a:cxn ang="T131">
                <a:pos x="T54" y="T55"/>
              </a:cxn>
              <a:cxn ang="T132">
                <a:pos x="T56" y="T57"/>
              </a:cxn>
              <a:cxn ang="T133">
                <a:pos x="T58" y="T59"/>
              </a:cxn>
              <a:cxn ang="T134">
                <a:pos x="T60" y="T61"/>
              </a:cxn>
              <a:cxn ang="T135">
                <a:pos x="T62" y="T63"/>
              </a:cxn>
              <a:cxn ang="T136">
                <a:pos x="T64" y="T65"/>
              </a:cxn>
              <a:cxn ang="T137">
                <a:pos x="T66" y="T67"/>
              </a:cxn>
              <a:cxn ang="T138">
                <a:pos x="T68" y="T69"/>
              </a:cxn>
              <a:cxn ang="T139">
                <a:pos x="T70" y="T71"/>
              </a:cxn>
              <a:cxn ang="T140">
                <a:pos x="T72" y="T73"/>
              </a:cxn>
              <a:cxn ang="T141">
                <a:pos x="T74" y="T75"/>
              </a:cxn>
              <a:cxn ang="T142">
                <a:pos x="T76" y="T77"/>
              </a:cxn>
              <a:cxn ang="T143">
                <a:pos x="T78" y="T79"/>
              </a:cxn>
              <a:cxn ang="T144">
                <a:pos x="T80" y="T81"/>
              </a:cxn>
              <a:cxn ang="T145">
                <a:pos x="T82" y="T83"/>
              </a:cxn>
              <a:cxn ang="T146">
                <a:pos x="T84" y="T85"/>
              </a:cxn>
              <a:cxn ang="T147">
                <a:pos x="T86" y="T87"/>
              </a:cxn>
              <a:cxn ang="T148">
                <a:pos x="T88" y="T89"/>
              </a:cxn>
              <a:cxn ang="T149">
                <a:pos x="T90" y="T91"/>
              </a:cxn>
              <a:cxn ang="T150">
                <a:pos x="T92" y="T93"/>
              </a:cxn>
              <a:cxn ang="T151">
                <a:pos x="T94" y="T95"/>
              </a:cxn>
              <a:cxn ang="T152">
                <a:pos x="T96" y="T97"/>
              </a:cxn>
              <a:cxn ang="T153">
                <a:pos x="T98" y="T99"/>
              </a:cxn>
              <a:cxn ang="T154">
                <a:pos x="T100" y="T101"/>
              </a:cxn>
              <a:cxn ang="T155">
                <a:pos x="T102" y="T103"/>
              </a:cxn>
            </a:cxnLst>
            <a:rect l="0" t="0" r="r" b="b"/>
            <a:pathLst>
              <a:path w="536" h="364">
                <a:moveTo>
                  <a:pt x="104" y="18"/>
                </a:moveTo>
                <a:lnTo>
                  <a:pt x="102" y="0"/>
                </a:lnTo>
                <a:lnTo>
                  <a:pt x="94" y="6"/>
                </a:lnTo>
                <a:lnTo>
                  <a:pt x="92" y="6"/>
                </a:lnTo>
                <a:lnTo>
                  <a:pt x="74" y="12"/>
                </a:lnTo>
                <a:lnTo>
                  <a:pt x="72" y="12"/>
                </a:lnTo>
                <a:lnTo>
                  <a:pt x="70" y="10"/>
                </a:lnTo>
                <a:lnTo>
                  <a:pt x="70" y="20"/>
                </a:lnTo>
                <a:lnTo>
                  <a:pt x="68" y="20"/>
                </a:lnTo>
                <a:lnTo>
                  <a:pt x="60" y="34"/>
                </a:lnTo>
                <a:lnTo>
                  <a:pt x="58" y="34"/>
                </a:lnTo>
                <a:lnTo>
                  <a:pt x="58" y="36"/>
                </a:lnTo>
                <a:lnTo>
                  <a:pt x="44" y="48"/>
                </a:lnTo>
                <a:lnTo>
                  <a:pt x="42" y="48"/>
                </a:lnTo>
                <a:lnTo>
                  <a:pt x="40" y="48"/>
                </a:lnTo>
                <a:lnTo>
                  <a:pt x="28" y="40"/>
                </a:lnTo>
                <a:lnTo>
                  <a:pt x="22" y="34"/>
                </a:lnTo>
                <a:lnTo>
                  <a:pt x="18" y="32"/>
                </a:lnTo>
                <a:lnTo>
                  <a:pt x="8" y="34"/>
                </a:lnTo>
                <a:lnTo>
                  <a:pt x="0" y="40"/>
                </a:lnTo>
                <a:lnTo>
                  <a:pt x="18" y="54"/>
                </a:lnTo>
                <a:lnTo>
                  <a:pt x="32" y="60"/>
                </a:lnTo>
                <a:lnTo>
                  <a:pt x="34" y="62"/>
                </a:lnTo>
                <a:lnTo>
                  <a:pt x="34" y="64"/>
                </a:lnTo>
                <a:lnTo>
                  <a:pt x="36" y="80"/>
                </a:lnTo>
                <a:lnTo>
                  <a:pt x="36" y="104"/>
                </a:lnTo>
                <a:lnTo>
                  <a:pt x="40" y="118"/>
                </a:lnTo>
                <a:lnTo>
                  <a:pt x="50" y="140"/>
                </a:lnTo>
                <a:lnTo>
                  <a:pt x="60" y="152"/>
                </a:lnTo>
                <a:lnTo>
                  <a:pt x="70" y="144"/>
                </a:lnTo>
                <a:lnTo>
                  <a:pt x="76" y="136"/>
                </a:lnTo>
                <a:lnTo>
                  <a:pt x="88" y="122"/>
                </a:lnTo>
                <a:lnTo>
                  <a:pt x="98" y="132"/>
                </a:lnTo>
                <a:lnTo>
                  <a:pt x="108" y="152"/>
                </a:lnTo>
                <a:lnTo>
                  <a:pt x="120" y="156"/>
                </a:lnTo>
                <a:lnTo>
                  <a:pt x="126" y="176"/>
                </a:lnTo>
                <a:lnTo>
                  <a:pt x="124" y="194"/>
                </a:lnTo>
                <a:lnTo>
                  <a:pt x="124" y="196"/>
                </a:lnTo>
                <a:lnTo>
                  <a:pt x="120" y="212"/>
                </a:lnTo>
                <a:lnTo>
                  <a:pt x="128" y="220"/>
                </a:lnTo>
                <a:lnTo>
                  <a:pt x="138" y="214"/>
                </a:lnTo>
                <a:lnTo>
                  <a:pt x="148" y="204"/>
                </a:lnTo>
                <a:lnTo>
                  <a:pt x="150" y="206"/>
                </a:lnTo>
                <a:lnTo>
                  <a:pt x="158" y="208"/>
                </a:lnTo>
                <a:lnTo>
                  <a:pt x="168" y="218"/>
                </a:lnTo>
                <a:lnTo>
                  <a:pt x="178" y="216"/>
                </a:lnTo>
                <a:lnTo>
                  <a:pt x="184" y="214"/>
                </a:lnTo>
                <a:lnTo>
                  <a:pt x="188" y="216"/>
                </a:lnTo>
                <a:lnTo>
                  <a:pt x="190" y="218"/>
                </a:lnTo>
                <a:lnTo>
                  <a:pt x="192" y="220"/>
                </a:lnTo>
                <a:lnTo>
                  <a:pt x="192" y="228"/>
                </a:lnTo>
                <a:lnTo>
                  <a:pt x="194" y="228"/>
                </a:lnTo>
                <a:lnTo>
                  <a:pt x="204" y="232"/>
                </a:lnTo>
                <a:lnTo>
                  <a:pt x="210" y="222"/>
                </a:lnTo>
                <a:lnTo>
                  <a:pt x="210" y="218"/>
                </a:lnTo>
                <a:lnTo>
                  <a:pt x="210" y="214"/>
                </a:lnTo>
                <a:lnTo>
                  <a:pt x="212" y="210"/>
                </a:lnTo>
                <a:lnTo>
                  <a:pt x="220" y="212"/>
                </a:lnTo>
                <a:lnTo>
                  <a:pt x="226" y="214"/>
                </a:lnTo>
                <a:lnTo>
                  <a:pt x="230" y="218"/>
                </a:lnTo>
                <a:lnTo>
                  <a:pt x="232" y="222"/>
                </a:lnTo>
                <a:lnTo>
                  <a:pt x="232" y="228"/>
                </a:lnTo>
                <a:lnTo>
                  <a:pt x="232" y="232"/>
                </a:lnTo>
                <a:lnTo>
                  <a:pt x="232" y="242"/>
                </a:lnTo>
                <a:lnTo>
                  <a:pt x="240" y="256"/>
                </a:lnTo>
                <a:lnTo>
                  <a:pt x="250" y="266"/>
                </a:lnTo>
                <a:lnTo>
                  <a:pt x="256" y="272"/>
                </a:lnTo>
                <a:lnTo>
                  <a:pt x="262" y="274"/>
                </a:lnTo>
                <a:lnTo>
                  <a:pt x="264" y="274"/>
                </a:lnTo>
                <a:lnTo>
                  <a:pt x="266" y="278"/>
                </a:lnTo>
                <a:lnTo>
                  <a:pt x="268" y="288"/>
                </a:lnTo>
                <a:lnTo>
                  <a:pt x="268" y="324"/>
                </a:lnTo>
                <a:lnTo>
                  <a:pt x="270" y="328"/>
                </a:lnTo>
                <a:lnTo>
                  <a:pt x="274" y="330"/>
                </a:lnTo>
                <a:lnTo>
                  <a:pt x="276" y="330"/>
                </a:lnTo>
                <a:lnTo>
                  <a:pt x="282" y="330"/>
                </a:lnTo>
                <a:lnTo>
                  <a:pt x="288" y="332"/>
                </a:lnTo>
                <a:lnTo>
                  <a:pt x="290" y="334"/>
                </a:lnTo>
                <a:lnTo>
                  <a:pt x="294" y="338"/>
                </a:lnTo>
                <a:lnTo>
                  <a:pt x="298" y="344"/>
                </a:lnTo>
                <a:lnTo>
                  <a:pt x="300" y="364"/>
                </a:lnTo>
                <a:lnTo>
                  <a:pt x="318" y="328"/>
                </a:lnTo>
                <a:lnTo>
                  <a:pt x="322" y="314"/>
                </a:lnTo>
                <a:lnTo>
                  <a:pt x="326" y="304"/>
                </a:lnTo>
                <a:lnTo>
                  <a:pt x="332" y="296"/>
                </a:lnTo>
                <a:lnTo>
                  <a:pt x="338" y="294"/>
                </a:lnTo>
                <a:lnTo>
                  <a:pt x="344" y="294"/>
                </a:lnTo>
                <a:lnTo>
                  <a:pt x="352" y="294"/>
                </a:lnTo>
                <a:lnTo>
                  <a:pt x="372" y="304"/>
                </a:lnTo>
                <a:lnTo>
                  <a:pt x="424" y="308"/>
                </a:lnTo>
                <a:lnTo>
                  <a:pt x="424" y="296"/>
                </a:lnTo>
                <a:lnTo>
                  <a:pt x="400" y="272"/>
                </a:lnTo>
                <a:lnTo>
                  <a:pt x="388" y="264"/>
                </a:lnTo>
                <a:lnTo>
                  <a:pt x="386" y="262"/>
                </a:lnTo>
                <a:lnTo>
                  <a:pt x="386" y="258"/>
                </a:lnTo>
                <a:lnTo>
                  <a:pt x="404" y="260"/>
                </a:lnTo>
                <a:lnTo>
                  <a:pt x="412" y="260"/>
                </a:lnTo>
                <a:lnTo>
                  <a:pt x="418" y="260"/>
                </a:lnTo>
                <a:lnTo>
                  <a:pt x="424" y="260"/>
                </a:lnTo>
                <a:lnTo>
                  <a:pt x="430" y="256"/>
                </a:lnTo>
                <a:lnTo>
                  <a:pt x="436" y="252"/>
                </a:lnTo>
                <a:lnTo>
                  <a:pt x="442" y="246"/>
                </a:lnTo>
                <a:lnTo>
                  <a:pt x="452" y="228"/>
                </a:lnTo>
                <a:lnTo>
                  <a:pt x="454" y="228"/>
                </a:lnTo>
                <a:lnTo>
                  <a:pt x="472" y="212"/>
                </a:lnTo>
                <a:lnTo>
                  <a:pt x="474" y="174"/>
                </a:lnTo>
                <a:lnTo>
                  <a:pt x="474" y="170"/>
                </a:lnTo>
                <a:lnTo>
                  <a:pt x="476" y="170"/>
                </a:lnTo>
                <a:lnTo>
                  <a:pt x="478" y="170"/>
                </a:lnTo>
                <a:lnTo>
                  <a:pt x="492" y="168"/>
                </a:lnTo>
                <a:lnTo>
                  <a:pt x="494" y="168"/>
                </a:lnTo>
                <a:lnTo>
                  <a:pt x="496" y="168"/>
                </a:lnTo>
                <a:lnTo>
                  <a:pt x="524" y="198"/>
                </a:lnTo>
                <a:lnTo>
                  <a:pt x="532" y="196"/>
                </a:lnTo>
                <a:lnTo>
                  <a:pt x="532" y="190"/>
                </a:lnTo>
                <a:lnTo>
                  <a:pt x="518" y="176"/>
                </a:lnTo>
                <a:lnTo>
                  <a:pt x="516" y="174"/>
                </a:lnTo>
                <a:lnTo>
                  <a:pt x="514" y="172"/>
                </a:lnTo>
                <a:lnTo>
                  <a:pt x="536" y="158"/>
                </a:lnTo>
                <a:lnTo>
                  <a:pt x="536" y="124"/>
                </a:lnTo>
                <a:lnTo>
                  <a:pt x="526" y="126"/>
                </a:lnTo>
                <a:lnTo>
                  <a:pt x="524" y="126"/>
                </a:lnTo>
                <a:lnTo>
                  <a:pt x="512" y="120"/>
                </a:lnTo>
                <a:lnTo>
                  <a:pt x="504" y="118"/>
                </a:lnTo>
                <a:lnTo>
                  <a:pt x="492" y="110"/>
                </a:lnTo>
                <a:lnTo>
                  <a:pt x="486" y="106"/>
                </a:lnTo>
                <a:lnTo>
                  <a:pt x="484" y="102"/>
                </a:lnTo>
                <a:lnTo>
                  <a:pt x="484" y="104"/>
                </a:lnTo>
                <a:lnTo>
                  <a:pt x="482" y="108"/>
                </a:lnTo>
                <a:lnTo>
                  <a:pt x="480" y="108"/>
                </a:lnTo>
                <a:lnTo>
                  <a:pt x="476" y="110"/>
                </a:lnTo>
                <a:lnTo>
                  <a:pt x="470" y="112"/>
                </a:lnTo>
                <a:lnTo>
                  <a:pt x="468" y="112"/>
                </a:lnTo>
                <a:lnTo>
                  <a:pt x="468" y="110"/>
                </a:lnTo>
                <a:lnTo>
                  <a:pt x="456" y="102"/>
                </a:lnTo>
                <a:lnTo>
                  <a:pt x="446" y="110"/>
                </a:lnTo>
                <a:lnTo>
                  <a:pt x="440" y="116"/>
                </a:lnTo>
                <a:lnTo>
                  <a:pt x="438" y="120"/>
                </a:lnTo>
                <a:lnTo>
                  <a:pt x="444" y="132"/>
                </a:lnTo>
                <a:lnTo>
                  <a:pt x="446" y="136"/>
                </a:lnTo>
                <a:lnTo>
                  <a:pt x="444" y="138"/>
                </a:lnTo>
                <a:lnTo>
                  <a:pt x="440" y="142"/>
                </a:lnTo>
                <a:lnTo>
                  <a:pt x="434" y="144"/>
                </a:lnTo>
                <a:lnTo>
                  <a:pt x="428" y="146"/>
                </a:lnTo>
                <a:lnTo>
                  <a:pt x="422" y="148"/>
                </a:lnTo>
                <a:lnTo>
                  <a:pt x="418" y="146"/>
                </a:lnTo>
                <a:lnTo>
                  <a:pt x="416" y="144"/>
                </a:lnTo>
                <a:lnTo>
                  <a:pt x="414" y="140"/>
                </a:lnTo>
                <a:lnTo>
                  <a:pt x="392" y="120"/>
                </a:lnTo>
                <a:lnTo>
                  <a:pt x="382" y="114"/>
                </a:lnTo>
                <a:lnTo>
                  <a:pt x="376" y="108"/>
                </a:lnTo>
                <a:lnTo>
                  <a:pt x="374" y="104"/>
                </a:lnTo>
                <a:lnTo>
                  <a:pt x="374" y="100"/>
                </a:lnTo>
                <a:lnTo>
                  <a:pt x="372" y="92"/>
                </a:lnTo>
                <a:lnTo>
                  <a:pt x="370" y="86"/>
                </a:lnTo>
                <a:lnTo>
                  <a:pt x="366" y="88"/>
                </a:lnTo>
                <a:lnTo>
                  <a:pt x="364" y="90"/>
                </a:lnTo>
                <a:lnTo>
                  <a:pt x="366" y="94"/>
                </a:lnTo>
                <a:lnTo>
                  <a:pt x="368" y="98"/>
                </a:lnTo>
                <a:lnTo>
                  <a:pt x="368" y="100"/>
                </a:lnTo>
                <a:lnTo>
                  <a:pt x="370" y="100"/>
                </a:lnTo>
                <a:lnTo>
                  <a:pt x="368" y="102"/>
                </a:lnTo>
                <a:lnTo>
                  <a:pt x="358" y="120"/>
                </a:lnTo>
                <a:lnTo>
                  <a:pt x="340" y="116"/>
                </a:lnTo>
                <a:lnTo>
                  <a:pt x="336" y="114"/>
                </a:lnTo>
                <a:lnTo>
                  <a:pt x="336" y="112"/>
                </a:lnTo>
                <a:lnTo>
                  <a:pt x="336" y="106"/>
                </a:lnTo>
                <a:lnTo>
                  <a:pt x="336" y="100"/>
                </a:lnTo>
                <a:lnTo>
                  <a:pt x="332" y="94"/>
                </a:lnTo>
                <a:lnTo>
                  <a:pt x="318" y="84"/>
                </a:lnTo>
                <a:lnTo>
                  <a:pt x="316" y="82"/>
                </a:lnTo>
                <a:lnTo>
                  <a:pt x="314" y="84"/>
                </a:lnTo>
                <a:lnTo>
                  <a:pt x="312" y="86"/>
                </a:lnTo>
                <a:lnTo>
                  <a:pt x="298" y="84"/>
                </a:lnTo>
                <a:lnTo>
                  <a:pt x="292" y="82"/>
                </a:lnTo>
                <a:lnTo>
                  <a:pt x="288" y="80"/>
                </a:lnTo>
                <a:lnTo>
                  <a:pt x="288" y="76"/>
                </a:lnTo>
                <a:lnTo>
                  <a:pt x="288" y="70"/>
                </a:lnTo>
                <a:lnTo>
                  <a:pt x="290" y="68"/>
                </a:lnTo>
                <a:lnTo>
                  <a:pt x="284" y="56"/>
                </a:lnTo>
                <a:lnTo>
                  <a:pt x="256" y="58"/>
                </a:lnTo>
                <a:lnTo>
                  <a:pt x="256" y="64"/>
                </a:lnTo>
                <a:lnTo>
                  <a:pt x="254" y="68"/>
                </a:lnTo>
                <a:lnTo>
                  <a:pt x="252" y="70"/>
                </a:lnTo>
                <a:lnTo>
                  <a:pt x="248" y="72"/>
                </a:lnTo>
                <a:lnTo>
                  <a:pt x="240" y="72"/>
                </a:lnTo>
                <a:lnTo>
                  <a:pt x="234" y="68"/>
                </a:lnTo>
                <a:lnTo>
                  <a:pt x="234" y="66"/>
                </a:lnTo>
                <a:lnTo>
                  <a:pt x="226" y="56"/>
                </a:lnTo>
                <a:lnTo>
                  <a:pt x="224" y="48"/>
                </a:lnTo>
                <a:lnTo>
                  <a:pt x="220" y="40"/>
                </a:lnTo>
                <a:lnTo>
                  <a:pt x="212" y="46"/>
                </a:lnTo>
                <a:lnTo>
                  <a:pt x="202" y="50"/>
                </a:lnTo>
                <a:lnTo>
                  <a:pt x="200" y="50"/>
                </a:lnTo>
                <a:lnTo>
                  <a:pt x="196" y="48"/>
                </a:lnTo>
                <a:lnTo>
                  <a:pt x="194" y="46"/>
                </a:lnTo>
                <a:lnTo>
                  <a:pt x="186" y="48"/>
                </a:lnTo>
                <a:lnTo>
                  <a:pt x="164" y="54"/>
                </a:lnTo>
                <a:lnTo>
                  <a:pt x="158" y="58"/>
                </a:lnTo>
                <a:lnTo>
                  <a:pt x="152" y="58"/>
                </a:lnTo>
                <a:lnTo>
                  <a:pt x="150" y="58"/>
                </a:lnTo>
                <a:lnTo>
                  <a:pt x="140" y="56"/>
                </a:lnTo>
                <a:lnTo>
                  <a:pt x="134" y="52"/>
                </a:lnTo>
                <a:lnTo>
                  <a:pt x="120" y="42"/>
                </a:lnTo>
                <a:lnTo>
                  <a:pt x="104" y="1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29" name="黑龙江"/>
          <p:cNvSpPr>
            <a:spLocks/>
          </p:cNvSpPr>
          <p:nvPr/>
        </p:nvSpPr>
        <p:spPr bwMode="auto">
          <a:xfrm>
            <a:off x="5641975" y="2103438"/>
            <a:ext cx="1058863" cy="962025"/>
          </a:xfrm>
          <a:custGeom>
            <a:avLst/>
            <a:gdLst>
              <a:gd name="T0" fmla="*/ 2147483646 w 718"/>
              <a:gd name="T1" fmla="*/ 2147483646 h 652"/>
              <a:gd name="T2" fmla="*/ 2147483646 w 718"/>
              <a:gd name="T3" fmla="*/ 2147483646 h 652"/>
              <a:gd name="T4" fmla="*/ 2147483646 w 718"/>
              <a:gd name="T5" fmla="*/ 2147483646 h 652"/>
              <a:gd name="T6" fmla="*/ 2147483646 w 718"/>
              <a:gd name="T7" fmla="*/ 2147483646 h 652"/>
              <a:gd name="T8" fmla="*/ 2147483646 w 718"/>
              <a:gd name="T9" fmla="*/ 2147483646 h 652"/>
              <a:gd name="T10" fmla="*/ 2147483646 w 718"/>
              <a:gd name="T11" fmla="*/ 2147483646 h 652"/>
              <a:gd name="T12" fmla="*/ 2147483646 w 718"/>
              <a:gd name="T13" fmla="*/ 2147483646 h 652"/>
              <a:gd name="T14" fmla="*/ 2147483646 w 718"/>
              <a:gd name="T15" fmla="*/ 2147483646 h 652"/>
              <a:gd name="T16" fmla="*/ 2147483646 w 718"/>
              <a:gd name="T17" fmla="*/ 2147483646 h 652"/>
              <a:gd name="T18" fmla="*/ 2147483646 w 718"/>
              <a:gd name="T19" fmla="*/ 2147483646 h 652"/>
              <a:gd name="T20" fmla="*/ 2147483646 w 718"/>
              <a:gd name="T21" fmla="*/ 2147483646 h 652"/>
              <a:gd name="T22" fmla="*/ 2147483646 w 718"/>
              <a:gd name="T23" fmla="*/ 2147483646 h 652"/>
              <a:gd name="T24" fmla="*/ 2147483646 w 718"/>
              <a:gd name="T25" fmla="*/ 2147483646 h 652"/>
              <a:gd name="T26" fmla="*/ 2147483646 w 718"/>
              <a:gd name="T27" fmla="*/ 0 h 652"/>
              <a:gd name="T28" fmla="*/ 2147483646 w 718"/>
              <a:gd name="T29" fmla="*/ 2147483646 h 652"/>
              <a:gd name="T30" fmla="*/ 2147483646 w 718"/>
              <a:gd name="T31" fmla="*/ 2147483646 h 652"/>
              <a:gd name="T32" fmla="*/ 0 w 718"/>
              <a:gd name="T33" fmla="*/ 2147483646 h 652"/>
              <a:gd name="T34" fmla="*/ 2147483646 w 718"/>
              <a:gd name="T35" fmla="*/ 2147483646 h 652"/>
              <a:gd name="T36" fmla="*/ 2147483646 w 718"/>
              <a:gd name="T37" fmla="*/ 2147483646 h 652"/>
              <a:gd name="T38" fmla="*/ 2147483646 w 718"/>
              <a:gd name="T39" fmla="*/ 2147483646 h 652"/>
              <a:gd name="T40" fmla="*/ 2147483646 w 718"/>
              <a:gd name="T41" fmla="*/ 2147483646 h 652"/>
              <a:gd name="T42" fmla="*/ 2147483646 w 718"/>
              <a:gd name="T43" fmla="*/ 2147483646 h 652"/>
              <a:gd name="T44" fmla="*/ 2147483646 w 718"/>
              <a:gd name="T45" fmla="*/ 2147483646 h 652"/>
              <a:gd name="T46" fmla="*/ 2147483646 w 718"/>
              <a:gd name="T47" fmla="*/ 2147483646 h 652"/>
              <a:gd name="T48" fmla="*/ 2147483646 w 718"/>
              <a:gd name="T49" fmla="*/ 2147483646 h 652"/>
              <a:gd name="T50" fmla="*/ 2147483646 w 718"/>
              <a:gd name="T51" fmla="*/ 2147483646 h 652"/>
              <a:gd name="T52" fmla="*/ 2147483646 w 718"/>
              <a:gd name="T53" fmla="*/ 2147483646 h 652"/>
              <a:gd name="T54" fmla="*/ 2147483646 w 718"/>
              <a:gd name="T55" fmla="*/ 2147483646 h 652"/>
              <a:gd name="T56" fmla="*/ 2147483646 w 718"/>
              <a:gd name="T57" fmla="*/ 2147483646 h 652"/>
              <a:gd name="T58" fmla="*/ 2147483646 w 718"/>
              <a:gd name="T59" fmla="*/ 2147483646 h 652"/>
              <a:gd name="T60" fmla="*/ 2147483646 w 718"/>
              <a:gd name="T61" fmla="*/ 2147483646 h 652"/>
              <a:gd name="T62" fmla="*/ 2147483646 w 718"/>
              <a:gd name="T63" fmla="*/ 2147483646 h 652"/>
              <a:gd name="T64" fmla="*/ 2147483646 w 718"/>
              <a:gd name="T65" fmla="*/ 2147483646 h 652"/>
              <a:gd name="T66" fmla="*/ 2147483646 w 718"/>
              <a:gd name="T67" fmla="*/ 2147483646 h 652"/>
              <a:gd name="T68" fmla="*/ 2147483646 w 718"/>
              <a:gd name="T69" fmla="*/ 2147483646 h 652"/>
              <a:gd name="T70" fmla="*/ 2147483646 w 718"/>
              <a:gd name="T71" fmla="*/ 2147483646 h 652"/>
              <a:gd name="T72" fmla="*/ 2147483646 w 718"/>
              <a:gd name="T73" fmla="*/ 2147483646 h 652"/>
              <a:gd name="T74" fmla="*/ 2147483646 w 718"/>
              <a:gd name="T75" fmla="*/ 2147483646 h 652"/>
              <a:gd name="T76" fmla="*/ 2147483646 w 718"/>
              <a:gd name="T77" fmla="*/ 2147483646 h 652"/>
              <a:gd name="T78" fmla="*/ 2147483646 w 718"/>
              <a:gd name="T79" fmla="*/ 2147483646 h 652"/>
              <a:gd name="T80" fmla="*/ 2147483646 w 718"/>
              <a:gd name="T81" fmla="*/ 2147483646 h 652"/>
              <a:gd name="T82" fmla="*/ 2147483646 w 718"/>
              <a:gd name="T83" fmla="*/ 2147483646 h 652"/>
              <a:gd name="T84" fmla="*/ 2147483646 w 718"/>
              <a:gd name="T85" fmla="*/ 2147483646 h 652"/>
              <a:gd name="T86" fmla="*/ 2147483646 w 718"/>
              <a:gd name="T87" fmla="*/ 2147483646 h 652"/>
              <a:gd name="T88" fmla="*/ 2147483646 w 718"/>
              <a:gd name="T89" fmla="*/ 2147483646 h 652"/>
              <a:gd name="T90" fmla="*/ 2147483646 w 718"/>
              <a:gd name="T91" fmla="*/ 2147483646 h 652"/>
              <a:gd name="T92" fmla="*/ 2147483646 w 718"/>
              <a:gd name="T93" fmla="*/ 2147483646 h 652"/>
              <a:gd name="T94" fmla="*/ 2147483646 w 718"/>
              <a:gd name="T95" fmla="*/ 2147483646 h 652"/>
              <a:gd name="T96" fmla="*/ 2147483646 w 718"/>
              <a:gd name="T97" fmla="*/ 2147483646 h 652"/>
              <a:gd name="T98" fmla="*/ 2147483646 w 718"/>
              <a:gd name="T99" fmla="*/ 2147483646 h 652"/>
              <a:gd name="T100" fmla="*/ 2147483646 w 718"/>
              <a:gd name="T101" fmla="*/ 2147483646 h 652"/>
              <a:gd name="T102" fmla="*/ 2147483646 w 718"/>
              <a:gd name="T103" fmla="*/ 2147483646 h 652"/>
              <a:gd name="T104" fmla="*/ 2147483646 w 718"/>
              <a:gd name="T105" fmla="*/ 2147483646 h 652"/>
              <a:gd name="T106" fmla="*/ 2147483646 w 718"/>
              <a:gd name="T107" fmla="*/ 2147483646 h 652"/>
              <a:gd name="T108" fmla="*/ 2147483646 w 718"/>
              <a:gd name="T109" fmla="*/ 2147483646 h 652"/>
              <a:gd name="T110" fmla="*/ 2147483646 w 718"/>
              <a:gd name="T111" fmla="*/ 2147483646 h 652"/>
              <a:gd name="T112" fmla="*/ 2147483646 w 718"/>
              <a:gd name="T113" fmla="*/ 2147483646 h 652"/>
              <a:gd name="T114" fmla="*/ 2147483646 w 718"/>
              <a:gd name="T115" fmla="*/ 2147483646 h 652"/>
              <a:gd name="T116" fmla="*/ 2147483646 w 718"/>
              <a:gd name="T117" fmla="*/ 2147483646 h 652"/>
              <a:gd name="T118" fmla="*/ 2147483646 w 718"/>
              <a:gd name="T119" fmla="*/ 2147483646 h 652"/>
              <a:gd name="T120" fmla="*/ 2147483646 w 718"/>
              <a:gd name="T121" fmla="*/ 2147483646 h 652"/>
              <a:gd name="T122" fmla="*/ 2147483646 w 718"/>
              <a:gd name="T123" fmla="*/ 2147483646 h 652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  <a:gd name="T165" fmla="*/ 0 60000 65536"/>
              <a:gd name="T166" fmla="*/ 0 60000 65536"/>
              <a:gd name="T167" fmla="*/ 0 60000 65536"/>
              <a:gd name="T168" fmla="*/ 0 60000 65536"/>
              <a:gd name="T169" fmla="*/ 0 60000 65536"/>
              <a:gd name="T170" fmla="*/ 0 60000 65536"/>
              <a:gd name="T171" fmla="*/ 0 60000 65536"/>
              <a:gd name="T172" fmla="*/ 0 60000 65536"/>
              <a:gd name="T173" fmla="*/ 0 60000 65536"/>
              <a:gd name="T174" fmla="*/ 0 60000 65536"/>
              <a:gd name="T175" fmla="*/ 0 60000 65536"/>
              <a:gd name="T176" fmla="*/ 0 60000 65536"/>
              <a:gd name="T177" fmla="*/ 0 60000 65536"/>
              <a:gd name="T178" fmla="*/ 0 60000 65536"/>
              <a:gd name="T179" fmla="*/ 0 60000 65536"/>
              <a:gd name="T180" fmla="*/ 0 60000 65536"/>
              <a:gd name="T181" fmla="*/ 0 60000 65536"/>
              <a:gd name="T182" fmla="*/ 0 60000 65536"/>
              <a:gd name="T183" fmla="*/ 0 60000 65536"/>
              <a:gd name="T184" fmla="*/ 0 60000 65536"/>
              <a:gd name="T185" fmla="*/ 0 60000 65536"/>
            </a:gdLst>
            <a:ahLst/>
            <a:cxnLst>
              <a:cxn ang="T124">
                <a:pos x="T0" y="T1"/>
              </a:cxn>
              <a:cxn ang="T125">
                <a:pos x="T2" y="T3"/>
              </a:cxn>
              <a:cxn ang="T126">
                <a:pos x="T4" y="T5"/>
              </a:cxn>
              <a:cxn ang="T127">
                <a:pos x="T6" y="T7"/>
              </a:cxn>
              <a:cxn ang="T128">
                <a:pos x="T8" y="T9"/>
              </a:cxn>
              <a:cxn ang="T129">
                <a:pos x="T10" y="T11"/>
              </a:cxn>
              <a:cxn ang="T130">
                <a:pos x="T12" y="T13"/>
              </a:cxn>
              <a:cxn ang="T131">
                <a:pos x="T14" y="T15"/>
              </a:cxn>
              <a:cxn ang="T132">
                <a:pos x="T16" y="T17"/>
              </a:cxn>
              <a:cxn ang="T133">
                <a:pos x="T18" y="T19"/>
              </a:cxn>
              <a:cxn ang="T134">
                <a:pos x="T20" y="T21"/>
              </a:cxn>
              <a:cxn ang="T135">
                <a:pos x="T22" y="T23"/>
              </a:cxn>
              <a:cxn ang="T136">
                <a:pos x="T24" y="T25"/>
              </a:cxn>
              <a:cxn ang="T137">
                <a:pos x="T26" y="T27"/>
              </a:cxn>
              <a:cxn ang="T138">
                <a:pos x="T28" y="T29"/>
              </a:cxn>
              <a:cxn ang="T139">
                <a:pos x="T30" y="T31"/>
              </a:cxn>
              <a:cxn ang="T140">
                <a:pos x="T32" y="T33"/>
              </a:cxn>
              <a:cxn ang="T141">
                <a:pos x="T34" y="T35"/>
              </a:cxn>
              <a:cxn ang="T142">
                <a:pos x="T36" y="T37"/>
              </a:cxn>
              <a:cxn ang="T143">
                <a:pos x="T38" y="T39"/>
              </a:cxn>
              <a:cxn ang="T144">
                <a:pos x="T40" y="T41"/>
              </a:cxn>
              <a:cxn ang="T145">
                <a:pos x="T42" y="T43"/>
              </a:cxn>
              <a:cxn ang="T146">
                <a:pos x="T44" y="T45"/>
              </a:cxn>
              <a:cxn ang="T147">
                <a:pos x="T46" y="T47"/>
              </a:cxn>
              <a:cxn ang="T148">
                <a:pos x="T48" y="T49"/>
              </a:cxn>
              <a:cxn ang="T149">
                <a:pos x="T50" y="T51"/>
              </a:cxn>
              <a:cxn ang="T150">
                <a:pos x="T52" y="T53"/>
              </a:cxn>
              <a:cxn ang="T151">
                <a:pos x="T54" y="T55"/>
              </a:cxn>
              <a:cxn ang="T152">
                <a:pos x="T56" y="T57"/>
              </a:cxn>
              <a:cxn ang="T153">
                <a:pos x="T58" y="T59"/>
              </a:cxn>
              <a:cxn ang="T154">
                <a:pos x="T60" y="T61"/>
              </a:cxn>
              <a:cxn ang="T155">
                <a:pos x="T62" y="T63"/>
              </a:cxn>
              <a:cxn ang="T156">
                <a:pos x="T64" y="T65"/>
              </a:cxn>
              <a:cxn ang="T157">
                <a:pos x="T66" y="T67"/>
              </a:cxn>
              <a:cxn ang="T158">
                <a:pos x="T68" y="T69"/>
              </a:cxn>
              <a:cxn ang="T159">
                <a:pos x="T70" y="T71"/>
              </a:cxn>
              <a:cxn ang="T160">
                <a:pos x="T72" y="T73"/>
              </a:cxn>
              <a:cxn ang="T161">
                <a:pos x="T74" y="T75"/>
              </a:cxn>
              <a:cxn ang="T162">
                <a:pos x="T76" y="T77"/>
              </a:cxn>
              <a:cxn ang="T163">
                <a:pos x="T78" y="T79"/>
              </a:cxn>
              <a:cxn ang="T164">
                <a:pos x="T80" y="T81"/>
              </a:cxn>
              <a:cxn ang="T165">
                <a:pos x="T82" y="T83"/>
              </a:cxn>
              <a:cxn ang="T166">
                <a:pos x="T84" y="T85"/>
              </a:cxn>
              <a:cxn ang="T167">
                <a:pos x="T86" y="T87"/>
              </a:cxn>
              <a:cxn ang="T168">
                <a:pos x="T88" y="T89"/>
              </a:cxn>
              <a:cxn ang="T169">
                <a:pos x="T90" y="T91"/>
              </a:cxn>
              <a:cxn ang="T170">
                <a:pos x="T92" y="T93"/>
              </a:cxn>
              <a:cxn ang="T171">
                <a:pos x="T94" y="T95"/>
              </a:cxn>
              <a:cxn ang="T172">
                <a:pos x="T96" y="T97"/>
              </a:cxn>
              <a:cxn ang="T173">
                <a:pos x="T98" y="T99"/>
              </a:cxn>
              <a:cxn ang="T174">
                <a:pos x="T100" y="T101"/>
              </a:cxn>
              <a:cxn ang="T175">
                <a:pos x="T102" y="T103"/>
              </a:cxn>
              <a:cxn ang="T176">
                <a:pos x="T104" y="T105"/>
              </a:cxn>
              <a:cxn ang="T177">
                <a:pos x="T106" y="T107"/>
              </a:cxn>
              <a:cxn ang="T178">
                <a:pos x="T108" y="T109"/>
              </a:cxn>
              <a:cxn ang="T179">
                <a:pos x="T110" y="T111"/>
              </a:cxn>
              <a:cxn ang="T180">
                <a:pos x="T112" y="T113"/>
              </a:cxn>
              <a:cxn ang="T181">
                <a:pos x="T114" y="T115"/>
              </a:cxn>
              <a:cxn ang="T182">
                <a:pos x="T116" y="T117"/>
              </a:cxn>
              <a:cxn ang="T183">
                <a:pos x="T118" y="T119"/>
              </a:cxn>
              <a:cxn ang="T184">
                <a:pos x="T120" y="T121"/>
              </a:cxn>
              <a:cxn ang="T185">
                <a:pos x="T122" y="T123"/>
              </a:cxn>
            </a:cxnLst>
            <a:rect l="0" t="0" r="r" b="b"/>
            <a:pathLst>
              <a:path w="718" h="652">
                <a:moveTo>
                  <a:pt x="716" y="382"/>
                </a:moveTo>
                <a:lnTo>
                  <a:pt x="704" y="302"/>
                </a:lnTo>
                <a:lnTo>
                  <a:pt x="706" y="302"/>
                </a:lnTo>
                <a:lnTo>
                  <a:pt x="712" y="290"/>
                </a:lnTo>
                <a:lnTo>
                  <a:pt x="714" y="284"/>
                </a:lnTo>
                <a:lnTo>
                  <a:pt x="714" y="280"/>
                </a:lnTo>
                <a:lnTo>
                  <a:pt x="710" y="274"/>
                </a:lnTo>
                <a:lnTo>
                  <a:pt x="704" y="270"/>
                </a:lnTo>
                <a:lnTo>
                  <a:pt x="700" y="260"/>
                </a:lnTo>
                <a:lnTo>
                  <a:pt x="700" y="250"/>
                </a:lnTo>
                <a:lnTo>
                  <a:pt x="700" y="234"/>
                </a:lnTo>
                <a:lnTo>
                  <a:pt x="692" y="234"/>
                </a:lnTo>
                <a:lnTo>
                  <a:pt x="684" y="236"/>
                </a:lnTo>
                <a:lnTo>
                  <a:pt x="674" y="240"/>
                </a:lnTo>
                <a:lnTo>
                  <a:pt x="666" y="248"/>
                </a:lnTo>
                <a:lnTo>
                  <a:pt x="662" y="254"/>
                </a:lnTo>
                <a:lnTo>
                  <a:pt x="660" y="262"/>
                </a:lnTo>
                <a:lnTo>
                  <a:pt x="652" y="268"/>
                </a:lnTo>
                <a:lnTo>
                  <a:pt x="644" y="272"/>
                </a:lnTo>
                <a:lnTo>
                  <a:pt x="632" y="276"/>
                </a:lnTo>
                <a:lnTo>
                  <a:pt x="628" y="302"/>
                </a:lnTo>
                <a:lnTo>
                  <a:pt x="626" y="302"/>
                </a:lnTo>
                <a:lnTo>
                  <a:pt x="618" y="318"/>
                </a:lnTo>
                <a:lnTo>
                  <a:pt x="618" y="320"/>
                </a:lnTo>
                <a:lnTo>
                  <a:pt x="616" y="320"/>
                </a:lnTo>
                <a:lnTo>
                  <a:pt x="536" y="334"/>
                </a:lnTo>
                <a:lnTo>
                  <a:pt x="534" y="334"/>
                </a:lnTo>
                <a:lnTo>
                  <a:pt x="510" y="308"/>
                </a:lnTo>
                <a:lnTo>
                  <a:pt x="518" y="302"/>
                </a:lnTo>
                <a:lnTo>
                  <a:pt x="508" y="290"/>
                </a:lnTo>
                <a:lnTo>
                  <a:pt x="498" y="282"/>
                </a:lnTo>
                <a:lnTo>
                  <a:pt x="496" y="280"/>
                </a:lnTo>
                <a:lnTo>
                  <a:pt x="496" y="278"/>
                </a:lnTo>
                <a:lnTo>
                  <a:pt x="492" y="258"/>
                </a:lnTo>
                <a:lnTo>
                  <a:pt x="470" y="258"/>
                </a:lnTo>
                <a:lnTo>
                  <a:pt x="452" y="246"/>
                </a:lnTo>
                <a:lnTo>
                  <a:pt x="388" y="236"/>
                </a:lnTo>
                <a:lnTo>
                  <a:pt x="336" y="234"/>
                </a:lnTo>
                <a:lnTo>
                  <a:pt x="334" y="234"/>
                </a:lnTo>
                <a:lnTo>
                  <a:pt x="332" y="234"/>
                </a:lnTo>
                <a:lnTo>
                  <a:pt x="330" y="232"/>
                </a:lnTo>
                <a:lnTo>
                  <a:pt x="298" y="164"/>
                </a:lnTo>
                <a:lnTo>
                  <a:pt x="286" y="146"/>
                </a:lnTo>
                <a:lnTo>
                  <a:pt x="258" y="110"/>
                </a:lnTo>
                <a:lnTo>
                  <a:pt x="230" y="76"/>
                </a:lnTo>
                <a:lnTo>
                  <a:pt x="216" y="62"/>
                </a:lnTo>
                <a:lnTo>
                  <a:pt x="170" y="18"/>
                </a:lnTo>
                <a:lnTo>
                  <a:pt x="164" y="14"/>
                </a:lnTo>
                <a:lnTo>
                  <a:pt x="108" y="12"/>
                </a:lnTo>
                <a:lnTo>
                  <a:pt x="106" y="12"/>
                </a:lnTo>
                <a:lnTo>
                  <a:pt x="106" y="10"/>
                </a:lnTo>
                <a:lnTo>
                  <a:pt x="94" y="6"/>
                </a:lnTo>
                <a:lnTo>
                  <a:pt x="80" y="0"/>
                </a:lnTo>
                <a:lnTo>
                  <a:pt x="76" y="0"/>
                </a:lnTo>
                <a:lnTo>
                  <a:pt x="70" y="0"/>
                </a:lnTo>
                <a:lnTo>
                  <a:pt x="54" y="4"/>
                </a:lnTo>
                <a:lnTo>
                  <a:pt x="34" y="12"/>
                </a:lnTo>
                <a:lnTo>
                  <a:pt x="8" y="24"/>
                </a:lnTo>
                <a:lnTo>
                  <a:pt x="6" y="26"/>
                </a:lnTo>
                <a:lnTo>
                  <a:pt x="8" y="36"/>
                </a:lnTo>
                <a:lnTo>
                  <a:pt x="8" y="38"/>
                </a:lnTo>
                <a:lnTo>
                  <a:pt x="2" y="52"/>
                </a:lnTo>
                <a:lnTo>
                  <a:pt x="0" y="52"/>
                </a:lnTo>
                <a:lnTo>
                  <a:pt x="0" y="62"/>
                </a:lnTo>
                <a:lnTo>
                  <a:pt x="0" y="72"/>
                </a:lnTo>
                <a:lnTo>
                  <a:pt x="4" y="82"/>
                </a:lnTo>
                <a:lnTo>
                  <a:pt x="10" y="86"/>
                </a:lnTo>
                <a:lnTo>
                  <a:pt x="22" y="86"/>
                </a:lnTo>
                <a:lnTo>
                  <a:pt x="32" y="88"/>
                </a:lnTo>
                <a:lnTo>
                  <a:pt x="36" y="86"/>
                </a:lnTo>
                <a:lnTo>
                  <a:pt x="38" y="76"/>
                </a:lnTo>
                <a:lnTo>
                  <a:pt x="42" y="70"/>
                </a:lnTo>
                <a:lnTo>
                  <a:pt x="50" y="70"/>
                </a:lnTo>
                <a:lnTo>
                  <a:pt x="78" y="78"/>
                </a:lnTo>
                <a:lnTo>
                  <a:pt x="84" y="80"/>
                </a:lnTo>
                <a:lnTo>
                  <a:pt x="74" y="94"/>
                </a:lnTo>
                <a:lnTo>
                  <a:pt x="74" y="114"/>
                </a:lnTo>
                <a:lnTo>
                  <a:pt x="76" y="118"/>
                </a:lnTo>
                <a:lnTo>
                  <a:pt x="80" y="124"/>
                </a:lnTo>
                <a:lnTo>
                  <a:pt x="96" y="140"/>
                </a:lnTo>
                <a:lnTo>
                  <a:pt x="108" y="148"/>
                </a:lnTo>
                <a:lnTo>
                  <a:pt x="116" y="150"/>
                </a:lnTo>
                <a:lnTo>
                  <a:pt x="120" y="150"/>
                </a:lnTo>
                <a:lnTo>
                  <a:pt x="124" y="148"/>
                </a:lnTo>
                <a:lnTo>
                  <a:pt x="138" y="134"/>
                </a:lnTo>
                <a:lnTo>
                  <a:pt x="148" y="128"/>
                </a:lnTo>
                <a:lnTo>
                  <a:pt x="170" y="124"/>
                </a:lnTo>
                <a:lnTo>
                  <a:pt x="176" y="110"/>
                </a:lnTo>
                <a:lnTo>
                  <a:pt x="194" y="100"/>
                </a:lnTo>
                <a:lnTo>
                  <a:pt x="212" y="110"/>
                </a:lnTo>
                <a:lnTo>
                  <a:pt x="214" y="110"/>
                </a:lnTo>
                <a:lnTo>
                  <a:pt x="230" y="138"/>
                </a:lnTo>
                <a:lnTo>
                  <a:pt x="236" y="156"/>
                </a:lnTo>
                <a:lnTo>
                  <a:pt x="236" y="158"/>
                </a:lnTo>
                <a:lnTo>
                  <a:pt x="232" y="182"/>
                </a:lnTo>
                <a:lnTo>
                  <a:pt x="238" y="196"/>
                </a:lnTo>
                <a:lnTo>
                  <a:pt x="238" y="198"/>
                </a:lnTo>
                <a:lnTo>
                  <a:pt x="234" y="216"/>
                </a:lnTo>
                <a:lnTo>
                  <a:pt x="234" y="232"/>
                </a:lnTo>
                <a:lnTo>
                  <a:pt x="240" y="250"/>
                </a:lnTo>
                <a:lnTo>
                  <a:pt x="242" y="258"/>
                </a:lnTo>
                <a:lnTo>
                  <a:pt x="240" y="272"/>
                </a:lnTo>
                <a:lnTo>
                  <a:pt x="240" y="274"/>
                </a:lnTo>
                <a:lnTo>
                  <a:pt x="232" y="284"/>
                </a:lnTo>
                <a:lnTo>
                  <a:pt x="232" y="286"/>
                </a:lnTo>
                <a:lnTo>
                  <a:pt x="224" y="294"/>
                </a:lnTo>
                <a:lnTo>
                  <a:pt x="222" y="312"/>
                </a:lnTo>
                <a:lnTo>
                  <a:pt x="228" y="330"/>
                </a:lnTo>
                <a:lnTo>
                  <a:pt x="228" y="332"/>
                </a:lnTo>
                <a:lnTo>
                  <a:pt x="222" y="360"/>
                </a:lnTo>
                <a:lnTo>
                  <a:pt x="218" y="364"/>
                </a:lnTo>
                <a:lnTo>
                  <a:pt x="214" y="366"/>
                </a:lnTo>
                <a:lnTo>
                  <a:pt x="206" y="364"/>
                </a:lnTo>
                <a:lnTo>
                  <a:pt x="198" y="356"/>
                </a:lnTo>
                <a:lnTo>
                  <a:pt x="190" y="358"/>
                </a:lnTo>
                <a:lnTo>
                  <a:pt x="180" y="370"/>
                </a:lnTo>
                <a:lnTo>
                  <a:pt x="168" y="402"/>
                </a:lnTo>
                <a:lnTo>
                  <a:pt x="168" y="404"/>
                </a:lnTo>
                <a:lnTo>
                  <a:pt x="156" y="414"/>
                </a:lnTo>
                <a:lnTo>
                  <a:pt x="154" y="414"/>
                </a:lnTo>
                <a:lnTo>
                  <a:pt x="148" y="414"/>
                </a:lnTo>
                <a:lnTo>
                  <a:pt x="136" y="434"/>
                </a:lnTo>
                <a:lnTo>
                  <a:pt x="142" y="446"/>
                </a:lnTo>
                <a:lnTo>
                  <a:pt x="144" y="446"/>
                </a:lnTo>
                <a:lnTo>
                  <a:pt x="160" y="466"/>
                </a:lnTo>
                <a:lnTo>
                  <a:pt x="160" y="468"/>
                </a:lnTo>
                <a:lnTo>
                  <a:pt x="160" y="474"/>
                </a:lnTo>
                <a:lnTo>
                  <a:pt x="178" y="476"/>
                </a:lnTo>
                <a:lnTo>
                  <a:pt x="180" y="492"/>
                </a:lnTo>
                <a:lnTo>
                  <a:pt x="180" y="494"/>
                </a:lnTo>
                <a:lnTo>
                  <a:pt x="182" y="512"/>
                </a:lnTo>
                <a:lnTo>
                  <a:pt x="188" y="516"/>
                </a:lnTo>
                <a:lnTo>
                  <a:pt x="204" y="512"/>
                </a:lnTo>
                <a:lnTo>
                  <a:pt x="218" y="502"/>
                </a:lnTo>
                <a:lnTo>
                  <a:pt x="222" y="502"/>
                </a:lnTo>
                <a:lnTo>
                  <a:pt x="226" y="528"/>
                </a:lnTo>
                <a:lnTo>
                  <a:pt x="234" y="538"/>
                </a:lnTo>
                <a:lnTo>
                  <a:pt x="236" y="540"/>
                </a:lnTo>
                <a:lnTo>
                  <a:pt x="242" y="550"/>
                </a:lnTo>
                <a:lnTo>
                  <a:pt x="254" y="560"/>
                </a:lnTo>
                <a:lnTo>
                  <a:pt x="258" y="562"/>
                </a:lnTo>
                <a:lnTo>
                  <a:pt x="262" y="562"/>
                </a:lnTo>
                <a:lnTo>
                  <a:pt x="266" y="564"/>
                </a:lnTo>
                <a:lnTo>
                  <a:pt x="274" y="560"/>
                </a:lnTo>
                <a:lnTo>
                  <a:pt x="282" y="558"/>
                </a:lnTo>
                <a:lnTo>
                  <a:pt x="292" y="554"/>
                </a:lnTo>
                <a:lnTo>
                  <a:pt x="296" y="552"/>
                </a:lnTo>
                <a:lnTo>
                  <a:pt x="308" y="552"/>
                </a:lnTo>
                <a:lnTo>
                  <a:pt x="312" y="552"/>
                </a:lnTo>
                <a:lnTo>
                  <a:pt x="316" y="554"/>
                </a:lnTo>
                <a:lnTo>
                  <a:pt x="332" y="544"/>
                </a:lnTo>
                <a:lnTo>
                  <a:pt x="334" y="544"/>
                </a:lnTo>
                <a:lnTo>
                  <a:pt x="334" y="546"/>
                </a:lnTo>
                <a:lnTo>
                  <a:pt x="336" y="544"/>
                </a:lnTo>
                <a:lnTo>
                  <a:pt x="338" y="546"/>
                </a:lnTo>
                <a:lnTo>
                  <a:pt x="344" y="556"/>
                </a:lnTo>
                <a:lnTo>
                  <a:pt x="346" y="562"/>
                </a:lnTo>
                <a:lnTo>
                  <a:pt x="354" y="574"/>
                </a:lnTo>
                <a:lnTo>
                  <a:pt x="360" y="576"/>
                </a:lnTo>
                <a:lnTo>
                  <a:pt x="362" y="576"/>
                </a:lnTo>
                <a:lnTo>
                  <a:pt x="360" y="574"/>
                </a:lnTo>
                <a:lnTo>
                  <a:pt x="360" y="570"/>
                </a:lnTo>
                <a:lnTo>
                  <a:pt x="360" y="566"/>
                </a:lnTo>
                <a:lnTo>
                  <a:pt x="364" y="564"/>
                </a:lnTo>
                <a:lnTo>
                  <a:pt x="370" y="562"/>
                </a:lnTo>
                <a:lnTo>
                  <a:pt x="398" y="562"/>
                </a:lnTo>
                <a:lnTo>
                  <a:pt x="400" y="562"/>
                </a:lnTo>
                <a:lnTo>
                  <a:pt x="402" y="562"/>
                </a:lnTo>
                <a:lnTo>
                  <a:pt x="412" y="580"/>
                </a:lnTo>
                <a:lnTo>
                  <a:pt x="410" y="588"/>
                </a:lnTo>
                <a:lnTo>
                  <a:pt x="422" y="590"/>
                </a:lnTo>
                <a:lnTo>
                  <a:pt x="422" y="588"/>
                </a:lnTo>
                <a:lnTo>
                  <a:pt x="422" y="586"/>
                </a:lnTo>
                <a:lnTo>
                  <a:pt x="426" y="584"/>
                </a:lnTo>
                <a:lnTo>
                  <a:pt x="454" y="602"/>
                </a:lnTo>
                <a:lnTo>
                  <a:pt x="456" y="608"/>
                </a:lnTo>
                <a:lnTo>
                  <a:pt x="458" y="612"/>
                </a:lnTo>
                <a:lnTo>
                  <a:pt x="458" y="624"/>
                </a:lnTo>
                <a:lnTo>
                  <a:pt x="468" y="626"/>
                </a:lnTo>
                <a:lnTo>
                  <a:pt x="474" y="616"/>
                </a:lnTo>
                <a:lnTo>
                  <a:pt x="470" y="608"/>
                </a:lnTo>
                <a:lnTo>
                  <a:pt x="470" y="602"/>
                </a:lnTo>
                <a:lnTo>
                  <a:pt x="472" y="598"/>
                </a:lnTo>
                <a:lnTo>
                  <a:pt x="474" y="596"/>
                </a:lnTo>
                <a:lnTo>
                  <a:pt x="478" y="594"/>
                </a:lnTo>
                <a:lnTo>
                  <a:pt x="478" y="592"/>
                </a:lnTo>
                <a:lnTo>
                  <a:pt x="480" y="590"/>
                </a:lnTo>
                <a:lnTo>
                  <a:pt x="486" y="590"/>
                </a:lnTo>
                <a:lnTo>
                  <a:pt x="490" y="594"/>
                </a:lnTo>
                <a:lnTo>
                  <a:pt x="492" y="598"/>
                </a:lnTo>
                <a:lnTo>
                  <a:pt x="496" y="614"/>
                </a:lnTo>
                <a:lnTo>
                  <a:pt x="496" y="616"/>
                </a:lnTo>
                <a:lnTo>
                  <a:pt x="498" y="618"/>
                </a:lnTo>
                <a:lnTo>
                  <a:pt x="502" y="622"/>
                </a:lnTo>
                <a:lnTo>
                  <a:pt x="510" y="626"/>
                </a:lnTo>
                <a:lnTo>
                  <a:pt x="512" y="626"/>
                </a:lnTo>
                <a:lnTo>
                  <a:pt x="538" y="652"/>
                </a:lnTo>
                <a:lnTo>
                  <a:pt x="550" y="648"/>
                </a:lnTo>
                <a:lnTo>
                  <a:pt x="548" y="644"/>
                </a:lnTo>
                <a:lnTo>
                  <a:pt x="544" y="638"/>
                </a:lnTo>
                <a:lnTo>
                  <a:pt x="544" y="634"/>
                </a:lnTo>
                <a:lnTo>
                  <a:pt x="544" y="630"/>
                </a:lnTo>
                <a:lnTo>
                  <a:pt x="546" y="626"/>
                </a:lnTo>
                <a:lnTo>
                  <a:pt x="556" y="618"/>
                </a:lnTo>
                <a:lnTo>
                  <a:pt x="570" y="606"/>
                </a:lnTo>
                <a:lnTo>
                  <a:pt x="586" y="616"/>
                </a:lnTo>
                <a:lnTo>
                  <a:pt x="588" y="616"/>
                </a:lnTo>
                <a:lnTo>
                  <a:pt x="592" y="598"/>
                </a:lnTo>
                <a:lnTo>
                  <a:pt x="592" y="596"/>
                </a:lnTo>
                <a:lnTo>
                  <a:pt x="594" y="594"/>
                </a:lnTo>
                <a:lnTo>
                  <a:pt x="608" y="596"/>
                </a:lnTo>
                <a:lnTo>
                  <a:pt x="610" y="600"/>
                </a:lnTo>
                <a:lnTo>
                  <a:pt x="612" y="606"/>
                </a:lnTo>
                <a:lnTo>
                  <a:pt x="610" y="610"/>
                </a:lnTo>
                <a:lnTo>
                  <a:pt x="606" y="616"/>
                </a:lnTo>
                <a:lnTo>
                  <a:pt x="610" y="618"/>
                </a:lnTo>
                <a:lnTo>
                  <a:pt x="620" y="622"/>
                </a:lnTo>
                <a:lnTo>
                  <a:pt x="628" y="626"/>
                </a:lnTo>
                <a:lnTo>
                  <a:pt x="630" y="626"/>
                </a:lnTo>
                <a:lnTo>
                  <a:pt x="640" y="630"/>
                </a:lnTo>
                <a:lnTo>
                  <a:pt x="648" y="630"/>
                </a:lnTo>
                <a:lnTo>
                  <a:pt x="636" y="572"/>
                </a:lnTo>
                <a:lnTo>
                  <a:pt x="630" y="568"/>
                </a:lnTo>
                <a:lnTo>
                  <a:pt x="624" y="562"/>
                </a:lnTo>
                <a:lnTo>
                  <a:pt x="614" y="546"/>
                </a:lnTo>
                <a:lnTo>
                  <a:pt x="610" y="538"/>
                </a:lnTo>
                <a:lnTo>
                  <a:pt x="612" y="528"/>
                </a:lnTo>
                <a:lnTo>
                  <a:pt x="616" y="518"/>
                </a:lnTo>
                <a:lnTo>
                  <a:pt x="624" y="506"/>
                </a:lnTo>
                <a:lnTo>
                  <a:pt x="636" y="494"/>
                </a:lnTo>
                <a:lnTo>
                  <a:pt x="650" y="482"/>
                </a:lnTo>
                <a:lnTo>
                  <a:pt x="662" y="482"/>
                </a:lnTo>
                <a:lnTo>
                  <a:pt x="672" y="486"/>
                </a:lnTo>
                <a:lnTo>
                  <a:pt x="692" y="486"/>
                </a:lnTo>
                <a:lnTo>
                  <a:pt x="698" y="482"/>
                </a:lnTo>
                <a:lnTo>
                  <a:pt x="704" y="476"/>
                </a:lnTo>
                <a:lnTo>
                  <a:pt x="714" y="452"/>
                </a:lnTo>
                <a:lnTo>
                  <a:pt x="718" y="442"/>
                </a:lnTo>
                <a:lnTo>
                  <a:pt x="718" y="426"/>
                </a:lnTo>
                <a:lnTo>
                  <a:pt x="716" y="38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30" name="山东"/>
          <p:cNvSpPr>
            <a:spLocks/>
          </p:cNvSpPr>
          <p:nvPr/>
        </p:nvSpPr>
        <p:spPr bwMode="auto">
          <a:xfrm>
            <a:off x="5432425" y="3829050"/>
            <a:ext cx="639763" cy="401638"/>
          </a:xfrm>
          <a:custGeom>
            <a:avLst/>
            <a:gdLst>
              <a:gd name="T0" fmla="*/ 2147483646 w 434"/>
              <a:gd name="T1" fmla="*/ 2147483646 h 272"/>
              <a:gd name="T2" fmla="*/ 2147483646 w 434"/>
              <a:gd name="T3" fmla="*/ 2147483646 h 272"/>
              <a:gd name="T4" fmla="*/ 2147483646 w 434"/>
              <a:gd name="T5" fmla="*/ 0 h 272"/>
              <a:gd name="T6" fmla="*/ 2147483646 w 434"/>
              <a:gd name="T7" fmla="*/ 2147483646 h 272"/>
              <a:gd name="T8" fmla="*/ 2147483646 w 434"/>
              <a:gd name="T9" fmla="*/ 2147483646 h 272"/>
              <a:gd name="T10" fmla="*/ 2147483646 w 434"/>
              <a:gd name="T11" fmla="*/ 2147483646 h 272"/>
              <a:gd name="T12" fmla="*/ 2147483646 w 434"/>
              <a:gd name="T13" fmla="*/ 2147483646 h 272"/>
              <a:gd name="T14" fmla="*/ 2147483646 w 434"/>
              <a:gd name="T15" fmla="*/ 2147483646 h 272"/>
              <a:gd name="T16" fmla="*/ 2147483646 w 434"/>
              <a:gd name="T17" fmla="*/ 0 h 272"/>
              <a:gd name="T18" fmla="*/ 2147483646 w 434"/>
              <a:gd name="T19" fmla="*/ 2147483646 h 272"/>
              <a:gd name="T20" fmla="*/ 2147483646 w 434"/>
              <a:gd name="T21" fmla="*/ 2147483646 h 272"/>
              <a:gd name="T22" fmla="*/ 2147483646 w 434"/>
              <a:gd name="T23" fmla="*/ 2147483646 h 272"/>
              <a:gd name="T24" fmla="*/ 2147483646 w 434"/>
              <a:gd name="T25" fmla="*/ 2147483646 h 272"/>
              <a:gd name="T26" fmla="*/ 2147483646 w 434"/>
              <a:gd name="T27" fmla="*/ 2147483646 h 272"/>
              <a:gd name="T28" fmla="*/ 2147483646 w 434"/>
              <a:gd name="T29" fmla="*/ 2147483646 h 272"/>
              <a:gd name="T30" fmla="*/ 2147483646 w 434"/>
              <a:gd name="T31" fmla="*/ 2147483646 h 272"/>
              <a:gd name="T32" fmla="*/ 0 w 434"/>
              <a:gd name="T33" fmla="*/ 2147483646 h 272"/>
              <a:gd name="T34" fmla="*/ 2147483646 w 434"/>
              <a:gd name="T35" fmla="*/ 2147483646 h 272"/>
              <a:gd name="T36" fmla="*/ 2147483646 w 434"/>
              <a:gd name="T37" fmla="*/ 2147483646 h 272"/>
              <a:gd name="T38" fmla="*/ 2147483646 w 434"/>
              <a:gd name="T39" fmla="*/ 2147483646 h 272"/>
              <a:gd name="T40" fmla="*/ 2147483646 w 434"/>
              <a:gd name="T41" fmla="*/ 2147483646 h 272"/>
              <a:gd name="T42" fmla="*/ 2147483646 w 434"/>
              <a:gd name="T43" fmla="*/ 2147483646 h 272"/>
              <a:gd name="T44" fmla="*/ 2147483646 w 434"/>
              <a:gd name="T45" fmla="*/ 2147483646 h 272"/>
              <a:gd name="T46" fmla="*/ 2147483646 w 434"/>
              <a:gd name="T47" fmla="*/ 2147483646 h 272"/>
              <a:gd name="T48" fmla="*/ 2147483646 w 434"/>
              <a:gd name="T49" fmla="*/ 2147483646 h 272"/>
              <a:gd name="T50" fmla="*/ 2147483646 w 434"/>
              <a:gd name="T51" fmla="*/ 2147483646 h 272"/>
              <a:gd name="T52" fmla="*/ 2147483646 w 434"/>
              <a:gd name="T53" fmla="*/ 2147483646 h 272"/>
              <a:gd name="T54" fmla="*/ 2147483646 w 434"/>
              <a:gd name="T55" fmla="*/ 2147483646 h 272"/>
              <a:gd name="T56" fmla="*/ 2147483646 w 434"/>
              <a:gd name="T57" fmla="*/ 2147483646 h 272"/>
              <a:gd name="T58" fmla="*/ 2147483646 w 434"/>
              <a:gd name="T59" fmla="*/ 2147483646 h 272"/>
              <a:gd name="T60" fmla="*/ 2147483646 w 434"/>
              <a:gd name="T61" fmla="*/ 2147483646 h 272"/>
              <a:gd name="T62" fmla="*/ 2147483646 w 434"/>
              <a:gd name="T63" fmla="*/ 2147483646 h 272"/>
              <a:gd name="T64" fmla="*/ 2147483646 w 434"/>
              <a:gd name="T65" fmla="*/ 2147483646 h 272"/>
              <a:gd name="T66" fmla="*/ 2147483646 w 434"/>
              <a:gd name="T67" fmla="*/ 2147483646 h 272"/>
              <a:gd name="T68" fmla="*/ 2147483646 w 434"/>
              <a:gd name="T69" fmla="*/ 2147483646 h 272"/>
              <a:gd name="T70" fmla="*/ 2147483646 w 434"/>
              <a:gd name="T71" fmla="*/ 2147483646 h 272"/>
              <a:gd name="T72" fmla="*/ 2147483646 w 434"/>
              <a:gd name="T73" fmla="*/ 2147483646 h 272"/>
              <a:gd name="T74" fmla="*/ 2147483646 w 434"/>
              <a:gd name="T75" fmla="*/ 2147483646 h 272"/>
              <a:gd name="T76" fmla="*/ 2147483646 w 434"/>
              <a:gd name="T77" fmla="*/ 2147483646 h 272"/>
              <a:gd name="T78" fmla="*/ 2147483646 w 434"/>
              <a:gd name="T79" fmla="*/ 2147483646 h 272"/>
              <a:gd name="T80" fmla="*/ 2147483646 w 434"/>
              <a:gd name="T81" fmla="*/ 2147483646 h 272"/>
              <a:gd name="T82" fmla="*/ 2147483646 w 434"/>
              <a:gd name="T83" fmla="*/ 2147483646 h 272"/>
              <a:gd name="T84" fmla="*/ 2147483646 w 434"/>
              <a:gd name="T85" fmla="*/ 2147483646 h 272"/>
              <a:gd name="T86" fmla="*/ 2147483646 w 434"/>
              <a:gd name="T87" fmla="*/ 2147483646 h 272"/>
              <a:gd name="T88" fmla="*/ 2147483646 w 434"/>
              <a:gd name="T89" fmla="*/ 2147483646 h 272"/>
              <a:gd name="T90" fmla="*/ 2147483646 w 434"/>
              <a:gd name="T91" fmla="*/ 2147483646 h 272"/>
              <a:gd name="T92" fmla="*/ 2147483646 w 434"/>
              <a:gd name="T93" fmla="*/ 2147483646 h 272"/>
              <a:gd name="T94" fmla="*/ 2147483646 w 434"/>
              <a:gd name="T95" fmla="*/ 2147483646 h 272"/>
              <a:gd name="T96" fmla="*/ 2147483646 w 434"/>
              <a:gd name="T97" fmla="*/ 2147483646 h 272"/>
              <a:gd name="T98" fmla="*/ 2147483646 w 434"/>
              <a:gd name="T99" fmla="*/ 2147483646 h 272"/>
              <a:gd name="T100" fmla="*/ 2147483646 w 434"/>
              <a:gd name="T101" fmla="*/ 2147483646 h 272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</a:gdLst>
            <a:ahLst/>
            <a:cxnLst>
              <a:cxn ang="T102">
                <a:pos x="T0" y="T1"/>
              </a:cxn>
              <a:cxn ang="T103">
                <a:pos x="T2" y="T3"/>
              </a:cxn>
              <a:cxn ang="T104">
                <a:pos x="T4" y="T5"/>
              </a:cxn>
              <a:cxn ang="T105">
                <a:pos x="T6" y="T7"/>
              </a:cxn>
              <a:cxn ang="T106">
                <a:pos x="T8" y="T9"/>
              </a:cxn>
              <a:cxn ang="T107">
                <a:pos x="T10" y="T11"/>
              </a:cxn>
              <a:cxn ang="T108">
                <a:pos x="T12" y="T13"/>
              </a:cxn>
              <a:cxn ang="T109">
                <a:pos x="T14" y="T15"/>
              </a:cxn>
              <a:cxn ang="T110">
                <a:pos x="T16" y="T17"/>
              </a:cxn>
              <a:cxn ang="T111">
                <a:pos x="T18" y="T19"/>
              </a:cxn>
              <a:cxn ang="T112">
                <a:pos x="T20" y="T21"/>
              </a:cxn>
              <a:cxn ang="T113">
                <a:pos x="T22" y="T23"/>
              </a:cxn>
              <a:cxn ang="T114">
                <a:pos x="T24" y="T25"/>
              </a:cxn>
              <a:cxn ang="T115">
                <a:pos x="T26" y="T27"/>
              </a:cxn>
              <a:cxn ang="T116">
                <a:pos x="T28" y="T29"/>
              </a:cxn>
              <a:cxn ang="T117">
                <a:pos x="T30" y="T31"/>
              </a:cxn>
              <a:cxn ang="T118">
                <a:pos x="T32" y="T33"/>
              </a:cxn>
              <a:cxn ang="T119">
                <a:pos x="T34" y="T35"/>
              </a:cxn>
              <a:cxn ang="T120">
                <a:pos x="T36" y="T37"/>
              </a:cxn>
              <a:cxn ang="T121">
                <a:pos x="T38" y="T39"/>
              </a:cxn>
              <a:cxn ang="T122">
                <a:pos x="T40" y="T41"/>
              </a:cxn>
              <a:cxn ang="T123">
                <a:pos x="T42" y="T43"/>
              </a:cxn>
              <a:cxn ang="T124">
                <a:pos x="T44" y="T45"/>
              </a:cxn>
              <a:cxn ang="T125">
                <a:pos x="T46" y="T47"/>
              </a:cxn>
              <a:cxn ang="T126">
                <a:pos x="T48" y="T49"/>
              </a:cxn>
              <a:cxn ang="T127">
                <a:pos x="T50" y="T51"/>
              </a:cxn>
              <a:cxn ang="T128">
                <a:pos x="T52" y="T53"/>
              </a:cxn>
              <a:cxn ang="T129">
                <a:pos x="T54" y="T55"/>
              </a:cxn>
              <a:cxn ang="T130">
                <a:pos x="T56" y="T57"/>
              </a:cxn>
              <a:cxn ang="T131">
                <a:pos x="T58" y="T59"/>
              </a:cxn>
              <a:cxn ang="T132">
                <a:pos x="T60" y="T61"/>
              </a:cxn>
              <a:cxn ang="T133">
                <a:pos x="T62" y="T63"/>
              </a:cxn>
              <a:cxn ang="T134">
                <a:pos x="T64" y="T65"/>
              </a:cxn>
              <a:cxn ang="T135">
                <a:pos x="T66" y="T67"/>
              </a:cxn>
              <a:cxn ang="T136">
                <a:pos x="T68" y="T69"/>
              </a:cxn>
              <a:cxn ang="T137">
                <a:pos x="T70" y="T71"/>
              </a:cxn>
              <a:cxn ang="T138">
                <a:pos x="T72" y="T73"/>
              </a:cxn>
              <a:cxn ang="T139">
                <a:pos x="T74" y="T75"/>
              </a:cxn>
              <a:cxn ang="T140">
                <a:pos x="T76" y="T77"/>
              </a:cxn>
              <a:cxn ang="T141">
                <a:pos x="T78" y="T79"/>
              </a:cxn>
              <a:cxn ang="T142">
                <a:pos x="T80" y="T81"/>
              </a:cxn>
              <a:cxn ang="T143">
                <a:pos x="T82" y="T83"/>
              </a:cxn>
              <a:cxn ang="T144">
                <a:pos x="T84" y="T85"/>
              </a:cxn>
              <a:cxn ang="T145">
                <a:pos x="T86" y="T87"/>
              </a:cxn>
              <a:cxn ang="T146">
                <a:pos x="T88" y="T89"/>
              </a:cxn>
              <a:cxn ang="T147">
                <a:pos x="T90" y="T91"/>
              </a:cxn>
              <a:cxn ang="T148">
                <a:pos x="T92" y="T93"/>
              </a:cxn>
              <a:cxn ang="T149">
                <a:pos x="T94" y="T95"/>
              </a:cxn>
              <a:cxn ang="T150">
                <a:pos x="T96" y="T97"/>
              </a:cxn>
              <a:cxn ang="T151">
                <a:pos x="T98" y="T99"/>
              </a:cxn>
              <a:cxn ang="T152">
                <a:pos x="T100" y="T101"/>
              </a:cxn>
            </a:cxnLst>
            <a:rect l="0" t="0" r="r" b="b"/>
            <a:pathLst>
              <a:path w="434" h="272">
                <a:moveTo>
                  <a:pt x="396" y="8"/>
                </a:moveTo>
                <a:lnTo>
                  <a:pt x="396" y="8"/>
                </a:lnTo>
                <a:lnTo>
                  <a:pt x="394" y="12"/>
                </a:lnTo>
                <a:lnTo>
                  <a:pt x="388" y="14"/>
                </a:lnTo>
                <a:lnTo>
                  <a:pt x="358" y="12"/>
                </a:lnTo>
                <a:lnTo>
                  <a:pt x="330" y="6"/>
                </a:lnTo>
                <a:lnTo>
                  <a:pt x="314" y="0"/>
                </a:lnTo>
                <a:lnTo>
                  <a:pt x="270" y="42"/>
                </a:lnTo>
                <a:lnTo>
                  <a:pt x="272" y="60"/>
                </a:lnTo>
                <a:lnTo>
                  <a:pt x="268" y="62"/>
                </a:lnTo>
                <a:lnTo>
                  <a:pt x="246" y="64"/>
                </a:lnTo>
                <a:lnTo>
                  <a:pt x="228" y="62"/>
                </a:lnTo>
                <a:lnTo>
                  <a:pt x="222" y="62"/>
                </a:lnTo>
                <a:lnTo>
                  <a:pt x="218" y="60"/>
                </a:lnTo>
                <a:lnTo>
                  <a:pt x="214" y="56"/>
                </a:lnTo>
                <a:lnTo>
                  <a:pt x="212" y="52"/>
                </a:lnTo>
                <a:lnTo>
                  <a:pt x="208" y="2"/>
                </a:lnTo>
                <a:lnTo>
                  <a:pt x="168" y="0"/>
                </a:lnTo>
                <a:lnTo>
                  <a:pt x="152" y="36"/>
                </a:lnTo>
                <a:lnTo>
                  <a:pt x="150" y="20"/>
                </a:lnTo>
                <a:lnTo>
                  <a:pt x="148" y="6"/>
                </a:lnTo>
                <a:lnTo>
                  <a:pt x="144" y="0"/>
                </a:lnTo>
                <a:lnTo>
                  <a:pt x="128" y="8"/>
                </a:lnTo>
                <a:lnTo>
                  <a:pt x="120" y="18"/>
                </a:lnTo>
                <a:lnTo>
                  <a:pt x="118" y="20"/>
                </a:lnTo>
                <a:lnTo>
                  <a:pt x="102" y="24"/>
                </a:lnTo>
                <a:lnTo>
                  <a:pt x="78" y="48"/>
                </a:lnTo>
                <a:lnTo>
                  <a:pt x="56" y="70"/>
                </a:lnTo>
                <a:lnTo>
                  <a:pt x="12" y="128"/>
                </a:lnTo>
                <a:lnTo>
                  <a:pt x="22" y="148"/>
                </a:lnTo>
                <a:lnTo>
                  <a:pt x="22" y="152"/>
                </a:lnTo>
                <a:lnTo>
                  <a:pt x="20" y="152"/>
                </a:lnTo>
                <a:lnTo>
                  <a:pt x="20" y="156"/>
                </a:lnTo>
                <a:lnTo>
                  <a:pt x="20" y="160"/>
                </a:lnTo>
                <a:lnTo>
                  <a:pt x="24" y="172"/>
                </a:lnTo>
                <a:lnTo>
                  <a:pt x="32" y="188"/>
                </a:lnTo>
                <a:lnTo>
                  <a:pt x="34" y="198"/>
                </a:lnTo>
                <a:lnTo>
                  <a:pt x="34" y="206"/>
                </a:lnTo>
                <a:lnTo>
                  <a:pt x="34" y="208"/>
                </a:lnTo>
                <a:lnTo>
                  <a:pt x="0" y="228"/>
                </a:lnTo>
                <a:lnTo>
                  <a:pt x="0" y="236"/>
                </a:lnTo>
                <a:lnTo>
                  <a:pt x="16" y="244"/>
                </a:lnTo>
                <a:lnTo>
                  <a:pt x="18" y="248"/>
                </a:lnTo>
                <a:lnTo>
                  <a:pt x="18" y="252"/>
                </a:lnTo>
                <a:lnTo>
                  <a:pt x="22" y="256"/>
                </a:lnTo>
                <a:lnTo>
                  <a:pt x="36" y="264"/>
                </a:lnTo>
                <a:lnTo>
                  <a:pt x="64" y="272"/>
                </a:lnTo>
                <a:lnTo>
                  <a:pt x="74" y="266"/>
                </a:lnTo>
                <a:lnTo>
                  <a:pt x="84" y="252"/>
                </a:lnTo>
                <a:lnTo>
                  <a:pt x="92" y="230"/>
                </a:lnTo>
                <a:lnTo>
                  <a:pt x="114" y="238"/>
                </a:lnTo>
                <a:lnTo>
                  <a:pt x="118" y="240"/>
                </a:lnTo>
                <a:lnTo>
                  <a:pt x="118" y="242"/>
                </a:lnTo>
                <a:lnTo>
                  <a:pt x="118" y="244"/>
                </a:lnTo>
                <a:lnTo>
                  <a:pt x="116" y="250"/>
                </a:lnTo>
                <a:lnTo>
                  <a:pt x="116" y="256"/>
                </a:lnTo>
                <a:lnTo>
                  <a:pt x="118" y="260"/>
                </a:lnTo>
                <a:lnTo>
                  <a:pt x="124" y="264"/>
                </a:lnTo>
                <a:lnTo>
                  <a:pt x="148" y="264"/>
                </a:lnTo>
                <a:lnTo>
                  <a:pt x="160" y="260"/>
                </a:lnTo>
                <a:lnTo>
                  <a:pt x="170" y="256"/>
                </a:lnTo>
                <a:lnTo>
                  <a:pt x="172" y="252"/>
                </a:lnTo>
                <a:lnTo>
                  <a:pt x="176" y="252"/>
                </a:lnTo>
                <a:lnTo>
                  <a:pt x="184" y="252"/>
                </a:lnTo>
                <a:lnTo>
                  <a:pt x="198" y="256"/>
                </a:lnTo>
                <a:lnTo>
                  <a:pt x="202" y="258"/>
                </a:lnTo>
                <a:lnTo>
                  <a:pt x="208" y="264"/>
                </a:lnTo>
                <a:lnTo>
                  <a:pt x="212" y="250"/>
                </a:lnTo>
                <a:lnTo>
                  <a:pt x="214" y="248"/>
                </a:lnTo>
                <a:lnTo>
                  <a:pt x="216" y="248"/>
                </a:lnTo>
                <a:lnTo>
                  <a:pt x="220" y="242"/>
                </a:lnTo>
                <a:lnTo>
                  <a:pt x="224" y="236"/>
                </a:lnTo>
                <a:lnTo>
                  <a:pt x="230" y="228"/>
                </a:lnTo>
                <a:lnTo>
                  <a:pt x="238" y="220"/>
                </a:lnTo>
                <a:lnTo>
                  <a:pt x="248" y="214"/>
                </a:lnTo>
                <a:lnTo>
                  <a:pt x="250" y="212"/>
                </a:lnTo>
                <a:lnTo>
                  <a:pt x="250" y="214"/>
                </a:lnTo>
                <a:lnTo>
                  <a:pt x="252" y="214"/>
                </a:lnTo>
                <a:lnTo>
                  <a:pt x="258" y="216"/>
                </a:lnTo>
                <a:lnTo>
                  <a:pt x="260" y="216"/>
                </a:lnTo>
                <a:lnTo>
                  <a:pt x="268" y="176"/>
                </a:lnTo>
                <a:lnTo>
                  <a:pt x="280" y="172"/>
                </a:lnTo>
                <a:lnTo>
                  <a:pt x="290" y="166"/>
                </a:lnTo>
                <a:lnTo>
                  <a:pt x="296" y="160"/>
                </a:lnTo>
                <a:lnTo>
                  <a:pt x="298" y="156"/>
                </a:lnTo>
                <a:lnTo>
                  <a:pt x="300" y="150"/>
                </a:lnTo>
                <a:lnTo>
                  <a:pt x="296" y="138"/>
                </a:lnTo>
                <a:lnTo>
                  <a:pt x="294" y="128"/>
                </a:lnTo>
                <a:lnTo>
                  <a:pt x="296" y="122"/>
                </a:lnTo>
                <a:lnTo>
                  <a:pt x="298" y="120"/>
                </a:lnTo>
                <a:lnTo>
                  <a:pt x="302" y="120"/>
                </a:lnTo>
                <a:lnTo>
                  <a:pt x="310" y="120"/>
                </a:lnTo>
                <a:lnTo>
                  <a:pt x="320" y="124"/>
                </a:lnTo>
                <a:lnTo>
                  <a:pt x="322" y="112"/>
                </a:lnTo>
                <a:lnTo>
                  <a:pt x="322" y="110"/>
                </a:lnTo>
                <a:lnTo>
                  <a:pt x="322" y="108"/>
                </a:lnTo>
                <a:lnTo>
                  <a:pt x="336" y="102"/>
                </a:lnTo>
                <a:lnTo>
                  <a:pt x="338" y="96"/>
                </a:lnTo>
                <a:lnTo>
                  <a:pt x="330" y="96"/>
                </a:lnTo>
                <a:lnTo>
                  <a:pt x="328" y="94"/>
                </a:lnTo>
                <a:lnTo>
                  <a:pt x="328" y="90"/>
                </a:lnTo>
                <a:lnTo>
                  <a:pt x="328" y="88"/>
                </a:lnTo>
                <a:lnTo>
                  <a:pt x="330" y="86"/>
                </a:lnTo>
                <a:lnTo>
                  <a:pt x="332" y="86"/>
                </a:lnTo>
                <a:lnTo>
                  <a:pt x="334" y="86"/>
                </a:lnTo>
                <a:lnTo>
                  <a:pt x="342" y="84"/>
                </a:lnTo>
                <a:lnTo>
                  <a:pt x="352" y="76"/>
                </a:lnTo>
                <a:lnTo>
                  <a:pt x="404" y="40"/>
                </a:lnTo>
                <a:lnTo>
                  <a:pt x="420" y="48"/>
                </a:lnTo>
                <a:lnTo>
                  <a:pt x="428" y="48"/>
                </a:lnTo>
                <a:lnTo>
                  <a:pt x="424" y="30"/>
                </a:lnTo>
                <a:lnTo>
                  <a:pt x="424" y="28"/>
                </a:lnTo>
                <a:lnTo>
                  <a:pt x="434" y="12"/>
                </a:lnTo>
                <a:lnTo>
                  <a:pt x="432" y="12"/>
                </a:lnTo>
                <a:lnTo>
                  <a:pt x="426" y="12"/>
                </a:lnTo>
                <a:lnTo>
                  <a:pt x="426" y="14"/>
                </a:lnTo>
                <a:lnTo>
                  <a:pt x="424" y="14"/>
                </a:lnTo>
                <a:lnTo>
                  <a:pt x="408" y="16"/>
                </a:lnTo>
                <a:lnTo>
                  <a:pt x="404" y="16"/>
                </a:lnTo>
                <a:lnTo>
                  <a:pt x="404" y="12"/>
                </a:lnTo>
                <a:lnTo>
                  <a:pt x="400" y="8"/>
                </a:lnTo>
                <a:lnTo>
                  <a:pt x="396" y="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31" name="上海"/>
          <p:cNvSpPr>
            <a:spLocks/>
          </p:cNvSpPr>
          <p:nvPr/>
        </p:nvSpPr>
        <p:spPr bwMode="auto">
          <a:xfrm>
            <a:off x="6030913" y="4495800"/>
            <a:ext cx="101600" cy="88900"/>
          </a:xfrm>
          <a:custGeom>
            <a:avLst/>
            <a:gdLst>
              <a:gd name="T0" fmla="*/ 2147483646 w 68"/>
              <a:gd name="T1" fmla="*/ 2147483646 h 60"/>
              <a:gd name="T2" fmla="*/ 2147483646 w 68"/>
              <a:gd name="T3" fmla="*/ 2147483646 h 60"/>
              <a:gd name="T4" fmla="*/ 2147483646 w 68"/>
              <a:gd name="T5" fmla="*/ 2147483646 h 60"/>
              <a:gd name="T6" fmla="*/ 2147483646 w 68"/>
              <a:gd name="T7" fmla="*/ 2147483646 h 60"/>
              <a:gd name="T8" fmla="*/ 2147483646 w 68"/>
              <a:gd name="T9" fmla="*/ 2147483646 h 60"/>
              <a:gd name="T10" fmla="*/ 2147483646 w 68"/>
              <a:gd name="T11" fmla="*/ 2147483646 h 60"/>
              <a:gd name="T12" fmla="*/ 2147483646 w 68"/>
              <a:gd name="T13" fmla="*/ 2147483646 h 60"/>
              <a:gd name="T14" fmla="*/ 2147483646 w 68"/>
              <a:gd name="T15" fmla="*/ 2147483646 h 60"/>
              <a:gd name="T16" fmla="*/ 2147483646 w 68"/>
              <a:gd name="T17" fmla="*/ 0 h 60"/>
              <a:gd name="T18" fmla="*/ 2147483646 w 68"/>
              <a:gd name="T19" fmla="*/ 0 h 60"/>
              <a:gd name="T20" fmla="*/ 2147483646 w 68"/>
              <a:gd name="T21" fmla="*/ 0 h 60"/>
              <a:gd name="T22" fmla="*/ 2147483646 w 68"/>
              <a:gd name="T23" fmla="*/ 2147483646 h 60"/>
              <a:gd name="T24" fmla="*/ 2147483646 w 68"/>
              <a:gd name="T25" fmla="*/ 2147483646 h 60"/>
              <a:gd name="T26" fmla="*/ 2147483646 w 68"/>
              <a:gd name="T27" fmla="*/ 2147483646 h 60"/>
              <a:gd name="T28" fmla="*/ 2147483646 w 68"/>
              <a:gd name="T29" fmla="*/ 2147483646 h 60"/>
              <a:gd name="T30" fmla="*/ 2147483646 w 68"/>
              <a:gd name="T31" fmla="*/ 2147483646 h 60"/>
              <a:gd name="T32" fmla="*/ 0 w 68"/>
              <a:gd name="T33" fmla="*/ 2147483646 h 60"/>
              <a:gd name="T34" fmla="*/ 2147483646 w 68"/>
              <a:gd name="T35" fmla="*/ 2147483646 h 60"/>
              <a:gd name="T36" fmla="*/ 2147483646 w 68"/>
              <a:gd name="T37" fmla="*/ 2147483646 h 60"/>
              <a:gd name="T38" fmla="*/ 2147483646 w 68"/>
              <a:gd name="T39" fmla="*/ 2147483646 h 60"/>
              <a:gd name="T40" fmla="*/ 2147483646 w 68"/>
              <a:gd name="T41" fmla="*/ 2147483646 h 60"/>
              <a:gd name="T42" fmla="*/ 2147483646 w 68"/>
              <a:gd name="T43" fmla="*/ 2147483646 h 60"/>
              <a:gd name="T44" fmla="*/ 2147483646 w 68"/>
              <a:gd name="T45" fmla="*/ 2147483646 h 60"/>
              <a:gd name="T46" fmla="*/ 2147483646 w 68"/>
              <a:gd name="T47" fmla="*/ 2147483646 h 60"/>
              <a:gd name="T48" fmla="*/ 2147483646 w 68"/>
              <a:gd name="T49" fmla="*/ 2147483646 h 60"/>
              <a:gd name="T50" fmla="*/ 2147483646 w 68"/>
              <a:gd name="T51" fmla="*/ 2147483646 h 60"/>
              <a:gd name="T52" fmla="*/ 2147483646 w 68"/>
              <a:gd name="T53" fmla="*/ 2147483646 h 60"/>
              <a:gd name="T54" fmla="*/ 2147483646 w 68"/>
              <a:gd name="T55" fmla="*/ 2147483646 h 60"/>
              <a:gd name="T56" fmla="*/ 2147483646 w 68"/>
              <a:gd name="T57" fmla="*/ 2147483646 h 60"/>
              <a:gd name="T58" fmla="*/ 2147483646 w 68"/>
              <a:gd name="T59" fmla="*/ 2147483646 h 60"/>
              <a:gd name="T60" fmla="*/ 2147483646 w 68"/>
              <a:gd name="T61" fmla="*/ 2147483646 h 60"/>
              <a:gd name="T62" fmla="*/ 2147483646 w 68"/>
              <a:gd name="T63" fmla="*/ 2147483646 h 60"/>
              <a:gd name="T64" fmla="*/ 0 60000 65536"/>
              <a:gd name="T65" fmla="*/ 0 60000 65536"/>
              <a:gd name="T66" fmla="*/ 0 60000 65536"/>
              <a:gd name="T67" fmla="*/ 0 60000 65536"/>
              <a:gd name="T68" fmla="*/ 0 60000 65536"/>
              <a:gd name="T69" fmla="*/ 0 60000 65536"/>
              <a:gd name="T70" fmla="*/ 0 60000 65536"/>
              <a:gd name="T71" fmla="*/ 0 60000 65536"/>
              <a:gd name="T72" fmla="*/ 0 60000 65536"/>
              <a:gd name="T73" fmla="*/ 0 60000 65536"/>
              <a:gd name="T74" fmla="*/ 0 60000 65536"/>
              <a:gd name="T75" fmla="*/ 0 60000 65536"/>
              <a:gd name="T76" fmla="*/ 0 60000 65536"/>
              <a:gd name="T77" fmla="*/ 0 60000 65536"/>
              <a:gd name="T78" fmla="*/ 0 60000 65536"/>
              <a:gd name="T79" fmla="*/ 0 60000 65536"/>
              <a:gd name="T80" fmla="*/ 0 60000 65536"/>
              <a:gd name="T81" fmla="*/ 0 60000 65536"/>
              <a:gd name="T82" fmla="*/ 0 60000 65536"/>
              <a:gd name="T83" fmla="*/ 0 60000 65536"/>
              <a:gd name="T84" fmla="*/ 0 60000 65536"/>
              <a:gd name="T85" fmla="*/ 0 60000 65536"/>
              <a:gd name="T86" fmla="*/ 0 60000 65536"/>
              <a:gd name="T87" fmla="*/ 0 60000 65536"/>
              <a:gd name="T88" fmla="*/ 0 60000 65536"/>
              <a:gd name="T89" fmla="*/ 0 60000 6553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</a:gdLst>
            <a:ahLst/>
            <a:cxnLst>
              <a:cxn ang="T64">
                <a:pos x="T0" y="T1"/>
              </a:cxn>
              <a:cxn ang="T65">
                <a:pos x="T2" y="T3"/>
              </a:cxn>
              <a:cxn ang="T66">
                <a:pos x="T4" y="T5"/>
              </a:cxn>
              <a:cxn ang="T67">
                <a:pos x="T6" y="T7"/>
              </a:cxn>
              <a:cxn ang="T68">
                <a:pos x="T8" y="T9"/>
              </a:cxn>
              <a:cxn ang="T69">
                <a:pos x="T10" y="T11"/>
              </a:cxn>
              <a:cxn ang="T70">
                <a:pos x="T12" y="T13"/>
              </a:cxn>
              <a:cxn ang="T71">
                <a:pos x="T14" y="T15"/>
              </a:cxn>
              <a:cxn ang="T72">
                <a:pos x="T16" y="T17"/>
              </a:cxn>
              <a:cxn ang="T73">
                <a:pos x="T18" y="T19"/>
              </a:cxn>
              <a:cxn ang="T74">
                <a:pos x="T20" y="T21"/>
              </a:cxn>
              <a:cxn ang="T75">
                <a:pos x="T22" y="T23"/>
              </a:cxn>
              <a:cxn ang="T76">
                <a:pos x="T24" y="T25"/>
              </a:cxn>
              <a:cxn ang="T77">
                <a:pos x="T26" y="T27"/>
              </a:cxn>
              <a:cxn ang="T78">
                <a:pos x="T28" y="T29"/>
              </a:cxn>
              <a:cxn ang="T79">
                <a:pos x="T30" y="T31"/>
              </a:cxn>
              <a:cxn ang="T80">
                <a:pos x="T32" y="T33"/>
              </a:cxn>
              <a:cxn ang="T81">
                <a:pos x="T34" y="T35"/>
              </a:cxn>
              <a:cxn ang="T82">
                <a:pos x="T36" y="T37"/>
              </a:cxn>
              <a:cxn ang="T83">
                <a:pos x="T38" y="T39"/>
              </a:cxn>
              <a:cxn ang="T84">
                <a:pos x="T40" y="T41"/>
              </a:cxn>
              <a:cxn ang="T85">
                <a:pos x="T42" y="T43"/>
              </a:cxn>
              <a:cxn ang="T86">
                <a:pos x="T44" y="T45"/>
              </a:cxn>
              <a:cxn ang="T87">
                <a:pos x="T46" y="T47"/>
              </a:cxn>
              <a:cxn ang="T88">
                <a:pos x="T48" y="T49"/>
              </a:cxn>
              <a:cxn ang="T89">
                <a:pos x="T50" y="T51"/>
              </a:cxn>
              <a:cxn ang="T90">
                <a:pos x="T52" y="T53"/>
              </a:cxn>
              <a:cxn ang="T91">
                <a:pos x="T54" y="T55"/>
              </a:cxn>
              <a:cxn ang="T92">
                <a:pos x="T56" y="T57"/>
              </a:cxn>
              <a:cxn ang="T93">
                <a:pos x="T58" y="T59"/>
              </a:cxn>
              <a:cxn ang="T94">
                <a:pos x="T60" y="T61"/>
              </a:cxn>
              <a:cxn ang="T95">
                <a:pos x="T62" y="T63"/>
              </a:cxn>
            </a:cxnLst>
            <a:rect l="0" t="0" r="r" b="b"/>
            <a:pathLst>
              <a:path w="68" h="60">
                <a:moveTo>
                  <a:pt x="62" y="32"/>
                </a:moveTo>
                <a:lnTo>
                  <a:pt x="68" y="24"/>
                </a:lnTo>
                <a:lnTo>
                  <a:pt x="48" y="8"/>
                </a:lnTo>
                <a:lnTo>
                  <a:pt x="40" y="4"/>
                </a:lnTo>
                <a:lnTo>
                  <a:pt x="34" y="0"/>
                </a:lnTo>
                <a:lnTo>
                  <a:pt x="28" y="0"/>
                </a:lnTo>
                <a:lnTo>
                  <a:pt x="22" y="0"/>
                </a:lnTo>
                <a:lnTo>
                  <a:pt x="14" y="2"/>
                </a:lnTo>
                <a:lnTo>
                  <a:pt x="14" y="20"/>
                </a:lnTo>
                <a:lnTo>
                  <a:pt x="10" y="28"/>
                </a:lnTo>
                <a:lnTo>
                  <a:pt x="4" y="36"/>
                </a:lnTo>
                <a:lnTo>
                  <a:pt x="0" y="40"/>
                </a:lnTo>
                <a:lnTo>
                  <a:pt x="8" y="48"/>
                </a:lnTo>
                <a:lnTo>
                  <a:pt x="10" y="48"/>
                </a:lnTo>
                <a:lnTo>
                  <a:pt x="12" y="56"/>
                </a:lnTo>
                <a:lnTo>
                  <a:pt x="22" y="60"/>
                </a:lnTo>
                <a:lnTo>
                  <a:pt x="28" y="56"/>
                </a:lnTo>
                <a:lnTo>
                  <a:pt x="34" y="54"/>
                </a:lnTo>
                <a:lnTo>
                  <a:pt x="52" y="58"/>
                </a:lnTo>
                <a:lnTo>
                  <a:pt x="52" y="52"/>
                </a:lnTo>
                <a:lnTo>
                  <a:pt x="54" y="44"/>
                </a:lnTo>
                <a:lnTo>
                  <a:pt x="56" y="38"/>
                </a:lnTo>
                <a:lnTo>
                  <a:pt x="58" y="34"/>
                </a:lnTo>
                <a:lnTo>
                  <a:pt x="62" y="3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32" name="江苏"/>
          <p:cNvSpPr>
            <a:spLocks/>
          </p:cNvSpPr>
          <p:nvPr/>
        </p:nvSpPr>
        <p:spPr bwMode="auto">
          <a:xfrm>
            <a:off x="5562600" y="4157663"/>
            <a:ext cx="557213" cy="430212"/>
          </a:xfrm>
          <a:custGeom>
            <a:avLst/>
            <a:gdLst>
              <a:gd name="T0" fmla="*/ 2147483646 w 378"/>
              <a:gd name="T1" fmla="*/ 2147483646 h 292"/>
              <a:gd name="T2" fmla="*/ 2147483646 w 378"/>
              <a:gd name="T3" fmla="*/ 2147483646 h 292"/>
              <a:gd name="T4" fmla="*/ 2147483646 w 378"/>
              <a:gd name="T5" fmla="*/ 2147483646 h 292"/>
              <a:gd name="T6" fmla="*/ 2147483646 w 378"/>
              <a:gd name="T7" fmla="*/ 2147483646 h 292"/>
              <a:gd name="T8" fmla="*/ 2147483646 w 378"/>
              <a:gd name="T9" fmla="*/ 2147483646 h 292"/>
              <a:gd name="T10" fmla="*/ 2147483646 w 378"/>
              <a:gd name="T11" fmla="*/ 0 h 292"/>
              <a:gd name="T12" fmla="*/ 2147483646 w 378"/>
              <a:gd name="T13" fmla="*/ 2147483646 h 292"/>
              <a:gd name="T14" fmla="*/ 2147483646 w 378"/>
              <a:gd name="T15" fmla="*/ 2147483646 h 292"/>
              <a:gd name="T16" fmla="*/ 2147483646 w 378"/>
              <a:gd name="T17" fmla="*/ 2147483646 h 292"/>
              <a:gd name="T18" fmla="*/ 2147483646 w 378"/>
              <a:gd name="T19" fmla="*/ 2147483646 h 292"/>
              <a:gd name="T20" fmla="*/ 2147483646 w 378"/>
              <a:gd name="T21" fmla="*/ 2147483646 h 292"/>
              <a:gd name="T22" fmla="*/ 2147483646 w 378"/>
              <a:gd name="T23" fmla="*/ 2147483646 h 292"/>
              <a:gd name="T24" fmla="*/ 2147483646 w 378"/>
              <a:gd name="T25" fmla="*/ 2147483646 h 292"/>
              <a:gd name="T26" fmla="*/ 2147483646 w 378"/>
              <a:gd name="T27" fmla="*/ 2147483646 h 292"/>
              <a:gd name="T28" fmla="*/ 2147483646 w 378"/>
              <a:gd name="T29" fmla="*/ 2147483646 h 292"/>
              <a:gd name="T30" fmla="*/ 2147483646 w 378"/>
              <a:gd name="T31" fmla="*/ 2147483646 h 292"/>
              <a:gd name="T32" fmla="*/ 2147483646 w 378"/>
              <a:gd name="T33" fmla="*/ 2147483646 h 292"/>
              <a:gd name="T34" fmla="*/ 2147483646 w 378"/>
              <a:gd name="T35" fmla="*/ 2147483646 h 292"/>
              <a:gd name="T36" fmla="*/ 2147483646 w 378"/>
              <a:gd name="T37" fmla="*/ 2147483646 h 292"/>
              <a:gd name="T38" fmla="*/ 2147483646 w 378"/>
              <a:gd name="T39" fmla="*/ 2147483646 h 292"/>
              <a:gd name="T40" fmla="*/ 2147483646 w 378"/>
              <a:gd name="T41" fmla="*/ 2147483646 h 292"/>
              <a:gd name="T42" fmla="*/ 2147483646 w 378"/>
              <a:gd name="T43" fmla="*/ 2147483646 h 292"/>
              <a:gd name="T44" fmla="*/ 2147483646 w 378"/>
              <a:gd name="T45" fmla="*/ 2147483646 h 292"/>
              <a:gd name="T46" fmla="*/ 2147483646 w 378"/>
              <a:gd name="T47" fmla="*/ 2147483646 h 292"/>
              <a:gd name="T48" fmla="*/ 2147483646 w 378"/>
              <a:gd name="T49" fmla="*/ 2147483646 h 292"/>
              <a:gd name="T50" fmla="*/ 2147483646 w 378"/>
              <a:gd name="T51" fmla="*/ 2147483646 h 292"/>
              <a:gd name="T52" fmla="*/ 2147483646 w 378"/>
              <a:gd name="T53" fmla="*/ 2147483646 h 292"/>
              <a:gd name="T54" fmla="*/ 2147483646 w 378"/>
              <a:gd name="T55" fmla="*/ 2147483646 h 292"/>
              <a:gd name="T56" fmla="*/ 2147483646 w 378"/>
              <a:gd name="T57" fmla="*/ 2147483646 h 292"/>
              <a:gd name="T58" fmla="*/ 2147483646 w 378"/>
              <a:gd name="T59" fmla="*/ 2147483646 h 292"/>
              <a:gd name="T60" fmla="*/ 2147483646 w 378"/>
              <a:gd name="T61" fmla="*/ 2147483646 h 292"/>
              <a:gd name="T62" fmla="*/ 2147483646 w 378"/>
              <a:gd name="T63" fmla="*/ 2147483646 h 292"/>
              <a:gd name="T64" fmla="*/ 2147483646 w 378"/>
              <a:gd name="T65" fmla="*/ 2147483646 h 292"/>
              <a:gd name="T66" fmla="*/ 2147483646 w 378"/>
              <a:gd name="T67" fmla="*/ 2147483646 h 292"/>
              <a:gd name="T68" fmla="*/ 2147483646 w 378"/>
              <a:gd name="T69" fmla="*/ 2147483646 h 292"/>
              <a:gd name="T70" fmla="*/ 2147483646 w 378"/>
              <a:gd name="T71" fmla="*/ 2147483646 h 292"/>
              <a:gd name="T72" fmla="*/ 2147483646 w 378"/>
              <a:gd name="T73" fmla="*/ 2147483646 h 292"/>
              <a:gd name="T74" fmla="*/ 2147483646 w 378"/>
              <a:gd name="T75" fmla="*/ 2147483646 h 292"/>
              <a:gd name="T76" fmla="*/ 2147483646 w 378"/>
              <a:gd name="T77" fmla="*/ 2147483646 h 292"/>
              <a:gd name="T78" fmla="*/ 2147483646 w 378"/>
              <a:gd name="T79" fmla="*/ 2147483646 h 292"/>
              <a:gd name="T80" fmla="*/ 2147483646 w 378"/>
              <a:gd name="T81" fmla="*/ 2147483646 h 292"/>
              <a:gd name="T82" fmla="*/ 2147483646 w 378"/>
              <a:gd name="T83" fmla="*/ 2147483646 h 292"/>
              <a:gd name="T84" fmla="*/ 2147483646 w 378"/>
              <a:gd name="T85" fmla="*/ 2147483646 h 292"/>
              <a:gd name="T86" fmla="*/ 2147483646 w 378"/>
              <a:gd name="T87" fmla="*/ 2147483646 h 292"/>
              <a:gd name="T88" fmla="*/ 2147483646 w 378"/>
              <a:gd name="T89" fmla="*/ 2147483646 h 292"/>
              <a:gd name="T90" fmla="*/ 2147483646 w 378"/>
              <a:gd name="T91" fmla="*/ 2147483646 h 292"/>
              <a:gd name="T92" fmla="*/ 2147483646 w 378"/>
              <a:gd name="T93" fmla="*/ 2147483646 h 292"/>
              <a:gd name="T94" fmla="*/ 2147483646 w 378"/>
              <a:gd name="T95" fmla="*/ 2147483646 h 292"/>
              <a:gd name="T96" fmla="*/ 2147483646 w 378"/>
              <a:gd name="T97" fmla="*/ 2147483646 h 292"/>
              <a:gd name="T98" fmla="*/ 2147483646 w 378"/>
              <a:gd name="T99" fmla="*/ 2147483646 h 292"/>
              <a:gd name="T100" fmla="*/ 2147483646 w 378"/>
              <a:gd name="T101" fmla="*/ 2147483646 h 292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</a:gdLst>
            <a:ahLst/>
            <a:cxnLst>
              <a:cxn ang="T102">
                <a:pos x="T0" y="T1"/>
              </a:cxn>
              <a:cxn ang="T103">
                <a:pos x="T2" y="T3"/>
              </a:cxn>
              <a:cxn ang="T104">
                <a:pos x="T4" y="T5"/>
              </a:cxn>
              <a:cxn ang="T105">
                <a:pos x="T6" y="T7"/>
              </a:cxn>
              <a:cxn ang="T106">
                <a:pos x="T8" y="T9"/>
              </a:cxn>
              <a:cxn ang="T107">
                <a:pos x="T10" y="T11"/>
              </a:cxn>
              <a:cxn ang="T108">
                <a:pos x="T12" y="T13"/>
              </a:cxn>
              <a:cxn ang="T109">
                <a:pos x="T14" y="T15"/>
              </a:cxn>
              <a:cxn ang="T110">
                <a:pos x="T16" y="T17"/>
              </a:cxn>
              <a:cxn ang="T111">
                <a:pos x="T18" y="T19"/>
              </a:cxn>
              <a:cxn ang="T112">
                <a:pos x="T20" y="T21"/>
              </a:cxn>
              <a:cxn ang="T113">
                <a:pos x="T22" y="T23"/>
              </a:cxn>
              <a:cxn ang="T114">
                <a:pos x="T24" y="T25"/>
              </a:cxn>
              <a:cxn ang="T115">
                <a:pos x="T26" y="T27"/>
              </a:cxn>
              <a:cxn ang="T116">
                <a:pos x="T28" y="T29"/>
              </a:cxn>
              <a:cxn ang="T117">
                <a:pos x="T30" y="T31"/>
              </a:cxn>
              <a:cxn ang="T118">
                <a:pos x="T32" y="T33"/>
              </a:cxn>
              <a:cxn ang="T119">
                <a:pos x="T34" y="T35"/>
              </a:cxn>
              <a:cxn ang="T120">
                <a:pos x="T36" y="T37"/>
              </a:cxn>
              <a:cxn ang="T121">
                <a:pos x="T38" y="T39"/>
              </a:cxn>
              <a:cxn ang="T122">
                <a:pos x="T40" y="T41"/>
              </a:cxn>
              <a:cxn ang="T123">
                <a:pos x="T42" y="T43"/>
              </a:cxn>
              <a:cxn ang="T124">
                <a:pos x="T44" y="T45"/>
              </a:cxn>
              <a:cxn ang="T125">
                <a:pos x="T46" y="T47"/>
              </a:cxn>
              <a:cxn ang="T126">
                <a:pos x="T48" y="T49"/>
              </a:cxn>
              <a:cxn ang="T127">
                <a:pos x="T50" y="T51"/>
              </a:cxn>
              <a:cxn ang="T128">
                <a:pos x="T52" y="T53"/>
              </a:cxn>
              <a:cxn ang="T129">
                <a:pos x="T54" y="T55"/>
              </a:cxn>
              <a:cxn ang="T130">
                <a:pos x="T56" y="T57"/>
              </a:cxn>
              <a:cxn ang="T131">
                <a:pos x="T58" y="T59"/>
              </a:cxn>
              <a:cxn ang="T132">
                <a:pos x="T60" y="T61"/>
              </a:cxn>
              <a:cxn ang="T133">
                <a:pos x="T62" y="T63"/>
              </a:cxn>
              <a:cxn ang="T134">
                <a:pos x="T64" y="T65"/>
              </a:cxn>
              <a:cxn ang="T135">
                <a:pos x="T66" y="T67"/>
              </a:cxn>
              <a:cxn ang="T136">
                <a:pos x="T68" y="T69"/>
              </a:cxn>
              <a:cxn ang="T137">
                <a:pos x="T70" y="T71"/>
              </a:cxn>
              <a:cxn ang="T138">
                <a:pos x="T72" y="T73"/>
              </a:cxn>
              <a:cxn ang="T139">
                <a:pos x="T74" y="T75"/>
              </a:cxn>
              <a:cxn ang="T140">
                <a:pos x="T76" y="T77"/>
              </a:cxn>
              <a:cxn ang="T141">
                <a:pos x="T78" y="T79"/>
              </a:cxn>
              <a:cxn ang="T142">
                <a:pos x="T80" y="T81"/>
              </a:cxn>
              <a:cxn ang="T143">
                <a:pos x="T82" y="T83"/>
              </a:cxn>
              <a:cxn ang="T144">
                <a:pos x="T84" y="T85"/>
              </a:cxn>
              <a:cxn ang="T145">
                <a:pos x="T86" y="T87"/>
              </a:cxn>
              <a:cxn ang="T146">
                <a:pos x="T88" y="T89"/>
              </a:cxn>
              <a:cxn ang="T147">
                <a:pos x="T90" y="T91"/>
              </a:cxn>
              <a:cxn ang="T148">
                <a:pos x="T92" y="T93"/>
              </a:cxn>
              <a:cxn ang="T149">
                <a:pos x="T94" y="T95"/>
              </a:cxn>
              <a:cxn ang="T150">
                <a:pos x="T96" y="T97"/>
              </a:cxn>
              <a:cxn ang="T151">
                <a:pos x="T98" y="T99"/>
              </a:cxn>
              <a:cxn ang="T152">
                <a:pos x="T100" y="T101"/>
              </a:cxn>
            </a:cxnLst>
            <a:rect l="0" t="0" r="r" b="b"/>
            <a:pathLst>
              <a:path w="378" h="292">
                <a:moveTo>
                  <a:pt x="264" y="86"/>
                </a:moveTo>
                <a:lnTo>
                  <a:pt x="264" y="86"/>
                </a:lnTo>
                <a:lnTo>
                  <a:pt x="258" y="78"/>
                </a:lnTo>
                <a:lnTo>
                  <a:pt x="252" y="70"/>
                </a:lnTo>
                <a:lnTo>
                  <a:pt x="240" y="46"/>
                </a:lnTo>
                <a:lnTo>
                  <a:pt x="226" y="44"/>
                </a:lnTo>
                <a:lnTo>
                  <a:pt x="214" y="42"/>
                </a:lnTo>
                <a:lnTo>
                  <a:pt x="204" y="38"/>
                </a:lnTo>
                <a:lnTo>
                  <a:pt x="198" y="34"/>
                </a:lnTo>
                <a:lnTo>
                  <a:pt x="194" y="28"/>
                </a:lnTo>
                <a:lnTo>
                  <a:pt x="188" y="24"/>
                </a:lnTo>
                <a:lnTo>
                  <a:pt x="170" y="18"/>
                </a:lnTo>
                <a:lnTo>
                  <a:pt x="166" y="16"/>
                </a:lnTo>
                <a:lnTo>
                  <a:pt x="170" y="2"/>
                </a:lnTo>
                <a:lnTo>
                  <a:pt x="168" y="2"/>
                </a:lnTo>
                <a:lnTo>
                  <a:pt x="164" y="0"/>
                </a:lnTo>
                <a:lnTo>
                  <a:pt x="152" y="8"/>
                </a:lnTo>
                <a:lnTo>
                  <a:pt x="148" y="12"/>
                </a:lnTo>
                <a:lnTo>
                  <a:pt x="144" y="16"/>
                </a:lnTo>
                <a:lnTo>
                  <a:pt x="140" y="26"/>
                </a:lnTo>
                <a:lnTo>
                  <a:pt x="132" y="32"/>
                </a:lnTo>
                <a:lnTo>
                  <a:pt x="126" y="46"/>
                </a:lnTo>
                <a:lnTo>
                  <a:pt x="124" y="50"/>
                </a:lnTo>
                <a:lnTo>
                  <a:pt x="120" y="52"/>
                </a:lnTo>
                <a:lnTo>
                  <a:pt x="118" y="52"/>
                </a:lnTo>
                <a:lnTo>
                  <a:pt x="116" y="48"/>
                </a:lnTo>
                <a:lnTo>
                  <a:pt x="108" y="42"/>
                </a:lnTo>
                <a:lnTo>
                  <a:pt x="102" y="40"/>
                </a:lnTo>
                <a:lnTo>
                  <a:pt x="96" y="38"/>
                </a:lnTo>
                <a:lnTo>
                  <a:pt x="88" y="40"/>
                </a:lnTo>
                <a:lnTo>
                  <a:pt x="76" y="46"/>
                </a:lnTo>
                <a:lnTo>
                  <a:pt x="62" y="50"/>
                </a:lnTo>
                <a:lnTo>
                  <a:pt x="32" y="50"/>
                </a:lnTo>
                <a:lnTo>
                  <a:pt x="26" y="44"/>
                </a:lnTo>
                <a:lnTo>
                  <a:pt x="22" y="38"/>
                </a:lnTo>
                <a:lnTo>
                  <a:pt x="20" y="32"/>
                </a:lnTo>
                <a:lnTo>
                  <a:pt x="20" y="22"/>
                </a:lnTo>
                <a:lnTo>
                  <a:pt x="8" y="18"/>
                </a:lnTo>
                <a:lnTo>
                  <a:pt x="4" y="34"/>
                </a:lnTo>
                <a:lnTo>
                  <a:pt x="4" y="36"/>
                </a:lnTo>
                <a:lnTo>
                  <a:pt x="2" y="36"/>
                </a:lnTo>
                <a:lnTo>
                  <a:pt x="0" y="40"/>
                </a:lnTo>
                <a:lnTo>
                  <a:pt x="8" y="42"/>
                </a:lnTo>
                <a:lnTo>
                  <a:pt x="10" y="42"/>
                </a:lnTo>
                <a:lnTo>
                  <a:pt x="28" y="66"/>
                </a:lnTo>
                <a:lnTo>
                  <a:pt x="40" y="76"/>
                </a:lnTo>
                <a:lnTo>
                  <a:pt x="68" y="86"/>
                </a:lnTo>
                <a:lnTo>
                  <a:pt x="98" y="96"/>
                </a:lnTo>
                <a:lnTo>
                  <a:pt x="104" y="102"/>
                </a:lnTo>
                <a:lnTo>
                  <a:pt x="112" y="112"/>
                </a:lnTo>
                <a:lnTo>
                  <a:pt x="118" y="128"/>
                </a:lnTo>
                <a:lnTo>
                  <a:pt x="124" y="150"/>
                </a:lnTo>
                <a:lnTo>
                  <a:pt x="140" y="158"/>
                </a:lnTo>
                <a:lnTo>
                  <a:pt x="146" y="162"/>
                </a:lnTo>
                <a:lnTo>
                  <a:pt x="152" y="162"/>
                </a:lnTo>
                <a:lnTo>
                  <a:pt x="180" y="144"/>
                </a:lnTo>
                <a:lnTo>
                  <a:pt x="182" y="142"/>
                </a:lnTo>
                <a:lnTo>
                  <a:pt x="184" y="144"/>
                </a:lnTo>
                <a:lnTo>
                  <a:pt x="198" y="146"/>
                </a:lnTo>
                <a:lnTo>
                  <a:pt x="200" y="146"/>
                </a:lnTo>
                <a:lnTo>
                  <a:pt x="200" y="150"/>
                </a:lnTo>
                <a:lnTo>
                  <a:pt x="198" y="152"/>
                </a:lnTo>
                <a:lnTo>
                  <a:pt x="192" y="174"/>
                </a:lnTo>
                <a:lnTo>
                  <a:pt x="186" y="186"/>
                </a:lnTo>
                <a:lnTo>
                  <a:pt x="168" y="186"/>
                </a:lnTo>
                <a:lnTo>
                  <a:pt x="166" y="194"/>
                </a:lnTo>
                <a:lnTo>
                  <a:pt x="164" y="202"/>
                </a:lnTo>
                <a:lnTo>
                  <a:pt x="152" y="222"/>
                </a:lnTo>
                <a:lnTo>
                  <a:pt x="148" y="228"/>
                </a:lnTo>
                <a:lnTo>
                  <a:pt x="148" y="234"/>
                </a:lnTo>
                <a:lnTo>
                  <a:pt x="166" y="246"/>
                </a:lnTo>
                <a:lnTo>
                  <a:pt x="172" y="252"/>
                </a:lnTo>
                <a:lnTo>
                  <a:pt x="178" y="254"/>
                </a:lnTo>
                <a:lnTo>
                  <a:pt x="182" y="254"/>
                </a:lnTo>
                <a:lnTo>
                  <a:pt x="186" y="266"/>
                </a:lnTo>
                <a:lnTo>
                  <a:pt x="194" y="270"/>
                </a:lnTo>
                <a:lnTo>
                  <a:pt x="200" y="266"/>
                </a:lnTo>
                <a:lnTo>
                  <a:pt x="204" y="262"/>
                </a:lnTo>
                <a:lnTo>
                  <a:pt x="208" y="262"/>
                </a:lnTo>
                <a:lnTo>
                  <a:pt x="214" y="264"/>
                </a:lnTo>
                <a:lnTo>
                  <a:pt x="218" y="266"/>
                </a:lnTo>
                <a:lnTo>
                  <a:pt x="224" y="270"/>
                </a:lnTo>
                <a:lnTo>
                  <a:pt x="230" y="278"/>
                </a:lnTo>
                <a:lnTo>
                  <a:pt x="236" y="286"/>
                </a:lnTo>
                <a:lnTo>
                  <a:pt x="238" y="286"/>
                </a:lnTo>
                <a:lnTo>
                  <a:pt x="242" y="284"/>
                </a:lnTo>
                <a:lnTo>
                  <a:pt x="248" y="284"/>
                </a:lnTo>
                <a:lnTo>
                  <a:pt x="264" y="288"/>
                </a:lnTo>
                <a:lnTo>
                  <a:pt x="284" y="292"/>
                </a:lnTo>
                <a:lnTo>
                  <a:pt x="304" y="286"/>
                </a:lnTo>
                <a:lnTo>
                  <a:pt x="312" y="282"/>
                </a:lnTo>
                <a:lnTo>
                  <a:pt x="318" y="278"/>
                </a:lnTo>
                <a:lnTo>
                  <a:pt x="312" y="272"/>
                </a:lnTo>
                <a:lnTo>
                  <a:pt x="312" y="268"/>
                </a:lnTo>
                <a:lnTo>
                  <a:pt x="316" y="262"/>
                </a:lnTo>
                <a:lnTo>
                  <a:pt x="322" y="256"/>
                </a:lnTo>
                <a:lnTo>
                  <a:pt x="324" y="248"/>
                </a:lnTo>
                <a:lnTo>
                  <a:pt x="324" y="238"/>
                </a:lnTo>
                <a:lnTo>
                  <a:pt x="324" y="232"/>
                </a:lnTo>
                <a:lnTo>
                  <a:pt x="326" y="230"/>
                </a:lnTo>
                <a:lnTo>
                  <a:pt x="330" y="226"/>
                </a:lnTo>
                <a:lnTo>
                  <a:pt x="340" y="222"/>
                </a:lnTo>
                <a:lnTo>
                  <a:pt x="348" y="222"/>
                </a:lnTo>
                <a:lnTo>
                  <a:pt x="356" y="226"/>
                </a:lnTo>
                <a:lnTo>
                  <a:pt x="366" y="230"/>
                </a:lnTo>
                <a:lnTo>
                  <a:pt x="378" y="238"/>
                </a:lnTo>
                <a:lnTo>
                  <a:pt x="372" y="222"/>
                </a:lnTo>
                <a:lnTo>
                  <a:pt x="364" y="210"/>
                </a:lnTo>
                <a:lnTo>
                  <a:pt x="362" y="196"/>
                </a:lnTo>
                <a:lnTo>
                  <a:pt x="348" y="194"/>
                </a:lnTo>
                <a:lnTo>
                  <a:pt x="312" y="172"/>
                </a:lnTo>
                <a:lnTo>
                  <a:pt x="294" y="170"/>
                </a:lnTo>
                <a:lnTo>
                  <a:pt x="294" y="166"/>
                </a:lnTo>
                <a:lnTo>
                  <a:pt x="292" y="146"/>
                </a:lnTo>
                <a:lnTo>
                  <a:pt x="276" y="106"/>
                </a:lnTo>
                <a:lnTo>
                  <a:pt x="270" y="94"/>
                </a:lnTo>
                <a:lnTo>
                  <a:pt x="264" y="86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33" name="河北"/>
          <p:cNvSpPr>
            <a:spLocks/>
          </p:cNvSpPr>
          <p:nvPr/>
        </p:nvSpPr>
        <p:spPr bwMode="auto">
          <a:xfrm>
            <a:off x="5270500" y="3333750"/>
            <a:ext cx="519113" cy="739775"/>
          </a:xfrm>
          <a:custGeom>
            <a:avLst/>
            <a:gdLst>
              <a:gd name="T0" fmla="*/ 2147483646 w 352"/>
              <a:gd name="T1" fmla="*/ 2147483646 h 502"/>
              <a:gd name="T2" fmla="*/ 2147483646 w 352"/>
              <a:gd name="T3" fmla="*/ 2147483646 h 502"/>
              <a:gd name="T4" fmla="*/ 2147483646 w 352"/>
              <a:gd name="T5" fmla="*/ 2147483646 h 502"/>
              <a:gd name="T6" fmla="*/ 2147483646 w 352"/>
              <a:gd name="T7" fmla="*/ 2147483646 h 502"/>
              <a:gd name="T8" fmla="*/ 2147483646 w 352"/>
              <a:gd name="T9" fmla="*/ 2147483646 h 502"/>
              <a:gd name="T10" fmla="*/ 2147483646 w 352"/>
              <a:gd name="T11" fmla="*/ 2147483646 h 502"/>
              <a:gd name="T12" fmla="*/ 2147483646 w 352"/>
              <a:gd name="T13" fmla="*/ 2147483646 h 502"/>
              <a:gd name="T14" fmla="*/ 2147483646 w 352"/>
              <a:gd name="T15" fmla="*/ 2147483646 h 502"/>
              <a:gd name="T16" fmla="*/ 2147483646 w 352"/>
              <a:gd name="T17" fmla="*/ 2147483646 h 502"/>
              <a:gd name="T18" fmla="*/ 2147483646 w 352"/>
              <a:gd name="T19" fmla="*/ 2147483646 h 502"/>
              <a:gd name="T20" fmla="*/ 2147483646 w 352"/>
              <a:gd name="T21" fmla="*/ 2147483646 h 502"/>
              <a:gd name="T22" fmla="*/ 2147483646 w 352"/>
              <a:gd name="T23" fmla="*/ 2147483646 h 502"/>
              <a:gd name="T24" fmla="*/ 2147483646 w 352"/>
              <a:gd name="T25" fmla="*/ 2147483646 h 502"/>
              <a:gd name="T26" fmla="*/ 2147483646 w 352"/>
              <a:gd name="T27" fmla="*/ 2147483646 h 502"/>
              <a:gd name="T28" fmla="*/ 2147483646 w 352"/>
              <a:gd name="T29" fmla="*/ 2147483646 h 502"/>
              <a:gd name="T30" fmla="*/ 2147483646 w 352"/>
              <a:gd name="T31" fmla="*/ 2147483646 h 502"/>
              <a:gd name="T32" fmla="*/ 2147483646 w 352"/>
              <a:gd name="T33" fmla="*/ 2147483646 h 502"/>
              <a:gd name="T34" fmla="*/ 2147483646 w 352"/>
              <a:gd name="T35" fmla="*/ 2147483646 h 502"/>
              <a:gd name="T36" fmla="*/ 2147483646 w 352"/>
              <a:gd name="T37" fmla="*/ 2147483646 h 502"/>
              <a:gd name="T38" fmla="*/ 2147483646 w 352"/>
              <a:gd name="T39" fmla="*/ 2147483646 h 502"/>
              <a:gd name="T40" fmla="*/ 2147483646 w 352"/>
              <a:gd name="T41" fmla="*/ 2147483646 h 502"/>
              <a:gd name="T42" fmla="*/ 2147483646 w 352"/>
              <a:gd name="T43" fmla="*/ 2147483646 h 502"/>
              <a:gd name="T44" fmla="*/ 2147483646 w 352"/>
              <a:gd name="T45" fmla="*/ 2147483646 h 502"/>
              <a:gd name="T46" fmla="*/ 2147483646 w 352"/>
              <a:gd name="T47" fmla="*/ 2147483646 h 502"/>
              <a:gd name="T48" fmla="*/ 2147483646 w 352"/>
              <a:gd name="T49" fmla="*/ 2147483646 h 502"/>
              <a:gd name="T50" fmla="*/ 2147483646 w 352"/>
              <a:gd name="T51" fmla="*/ 2147483646 h 502"/>
              <a:gd name="T52" fmla="*/ 2147483646 w 352"/>
              <a:gd name="T53" fmla="*/ 2147483646 h 502"/>
              <a:gd name="T54" fmla="*/ 2147483646 w 352"/>
              <a:gd name="T55" fmla="*/ 2147483646 h 502"/>
              <a:gd name="T56" fmla="*/ 2147483646 w 352"/>
              <a:gd name="T57" fmla="*/ 2147483646 h 502"/>
              <a:gd name="T58" fmla="*/ 2147483646 w 352"/>
              <a:gd name="T59" fmla="*/ 2147483646 h 502"/>
              <a:gd name="T60" fmla="*/ 2147483646 w 352"/>
              <a:gd name="T61" fmla="*/ 2147483646 h 502"/>
              <a:gd name="T62" fmla="*/ 2147483646 w 352"/>
              <a:gd name="T63" fmla="*/ 2147483646 h 502"/>
              <a:gd name="T64" fmla="*/ 2147483646 w 352"/>
              <a:gd name="T65" fmla="*/ 2147483646 h 502"/>
              <a:gd name="T66" fmla="*/ 2147483646 w 352"/>
              <a:gd name="T67" fmla="*/ 2147483646 h 502"/>
              <a:gd name="T68" fmla="*/ 2147483646 w 352"/>
              <a:gd name="T69" fmla="*/ 2147483646 h 502"/>
              <a:gd name="T70" fmla="*/ 2147483646 w 352"/>
              <a:gd name="T71" fmla="*/ 2147483646 h 502"/>
              <a:gd name="T72" fmla="*/ 2147483646 w 352"/>
              <a:gd name="T73" fmla="*/ 2147483646 h 502"/>
              <a:gd name="T74" fmla="*/ 2147483646 w 352"/>
              <a:gd name="T75" fmla="*/ 2147483646 h 502"/>
              <a:gd name="T76" fmla="*/ 2147483646 w 352"/>
              <a:gd name="T77" fmla="*/ 2147483646 h 502"/>
              <a:gd name="T78" fmla="*/ 2147483646 w 352"/>
              <a:gd name="T79" fmla="*/ 2147483646 h 502"/>
              <a:gd name="T80" fmla="*/ 2147483646 w 352"/>
              <a:gd name="T81" fmla="*/ 2147483646 h 502"/>
              <a:gd name="T82" fmla="*/ 2147483646 w 352"/>
              <a:gd name="T83" fmla="*/ 2147483646 h 502"/>
              <a:gd name="T84" fmla="*/ 2147483646 w 352"/>
              <a:gd name="T85" fmla="*/ 2147483646 h 502"/>
              <a:gd name="T86" fmla="*/ 2147483646 w 352"/>
              <a:gd name="T87" fmla="*/ 2147483646 h 502"/>
              <a:gd name="T88" fmla="*/ 2147483646 w 352"/>
              <a:gd name="T89" fmla="*/ 2147483646 h 502"/>
              <a:gd name="T90" fmla="*/ 2147483646 w 352"/>
              <a:gd name="T91" fmla="*/ 2147483646 h 502"/>
              <a:gd name="T92" fmla="*/ 2147483646 w 352"/>
              <a:gd name="T93" fmla="*/ 2147483646 h 502"/>
              <a:gd name="T94" fmla="*/ 2147483646 w 352"/>
              <a:gd name="T95" fmla="*/ 2147483646 h 502"/>
              <a:gd name="T96" fmla="*/ 2147483646 w 352"/>
              <a:gd name="T97" fmla="*/ 2147483646 h 502"/>
              <a:gd name="T98" fmla="*/ 2147483646 w 352"/>
              <a:gd name="T99" fmla="*/ 2147483646 h 502"/>
              <a:gd name="T100" fmla="*/ 2147483646 w 352"/>
              <a:gd name="T101" fmla="*/ 2147483646 h 502"/>
              <a:gd name="T102" fmla="*/ 2147483646 w 352"/>
              <a:gd name="T103" fmla="*/ 2147483646 h 502"/>
              <a:gd name="T104" fmla="*/ 2147483646 w 352"/>
              <a:gd name="T105" fmla="*/ 2147483646 h 502"/>
              <a:gd name="T106" fmla="*/ 2147483646 w 352"/>
              <a:gd name="T107" fmla="*/ 2147483646 h 502"/>
              <a:gd name="T108" fmla="*/ 2147483646 w 352"/>
              <a:gd name="T109" fmla="*/ 2147483646 h 502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</a:gdLst>
            <a:ahLst/>
            <a:cxnLst>
              <a:cxn ang="T110">
                <a:pos x="T0" y="T1"/>
              </a:cxn>
              <a:cxn ang="T111">
                <a:pos x="T2" y="T3"/>
              </a:cxn>
              <a:cxn ang="T112">
                <a:pos x="T4" y="T5"/>
              </a:cxn>
              <a:cxn ang="T113">
                <a:pos x="T6" y="T7"/>
              </a:cxn>
              <a:cxn ang="T114">
                <a:pos x="T8" y="T9"/>
              </a:cxn>
              <a:cxn ang="T115">
                <a:pos x="T10" y="T11"/>
              </a:cxn>
              <a:cxn ang="T116">
                <a:pos x="T12" y="T13"/>
              </a:cxn>
              <a:cxn ang="T117">
                <a:pos x="T14" y="T15"/>
              </a:cxn>
              <a:cxn ang="T118">
                <a:pos x="T16" y="T17"/>
              </a:cxn>
              <a:cxn ang="T119">
                <a:pos x="T18" y="T19"/>
              </a:cxn>
              <a:cxn ang="T120">
                <a:pos x="T20" y="T21"/>
              </a:cxn>
              <a:cxn ang="T121">
                <a:pos x="T22" y="T23"/>
              </a:cxn>
              <a:cxn ang="T122">
                <a:pos x="T24" y="T25"/>
              </a:cxn>
              <a:cxn ang="T123">
                <a:pos x="T26" y="T27"/>
              </a:cxn>
              <a:cxn ang="T124">
                <a:pos x="T28" y="T29"/>
              </a:cxn>
              <a:cxn ang="T125">
                <a:pos x="T30" y="T31"/>
              </a:cxn>
              <a:cxn ang="T126">
                <a:pos x="T32" y="T33"/>
              </a:cxn>
              <a:cxn ang="T127">
                <a:pos x="T34" y="T35"/>
              </a:cxn>
              <a:cxn ang="T128">
                <a:pos x="T36" y="T37"/>
              </a:cxn>
              <a:cxn ang="T129">
                <a:pos x="T38" y="T39"/>
              </a:cxn>
              <a:cxn ang="T130">
                <a:pos x="T40" y="T41"/>
              </a:cxn>
              <a:cxn ang="T131">
                <a:pos x="T42" y="T43"/>
              </a:cxn>
              <a:cxn ang="T132">
                <a:pos x="T44" y="T45"/>
              </a:cxn>
              <a:cxn ang="T133">
                <a:pos x="T46" y="T47"/>
              </a:cxn>
              <a:cxn ang="T134">
                <a:pos x="T48" y="T49"/>
              </a:cxn>
              <a:cxn ang="T135">
                <a:pos x="T50" y="T51"/>
              </a:cxn>
              <a:cxn ang="T136">
                <a:pos x="T52" y="T53"/>
              </a:cxn>
              <a:cxn ang="T137">
                <a:pos x="T54" y="T55"/>
              </a:cxn>
              <a:cxn ang="T138">
                <a:pos x="T56" y="T57"/>
              </a:cxn>
              <a:cxn ang="T139">
                <a:pos x="T58" y="T59"/>
              </a:cxn>
              <a:cxn ang="T140">
                <a:pos x="T60" y="T61"/>
              </a:cxn>
              <a:cxn ang="T141">
                <a:pos x="T62" y="T63"/>
              </a:cxn>
              <a:cxn ang="T142">
                <a:pos x="T64" y="T65"/>
              </a:cxn>
              <a:cxn ang="T143">
                <a:pos x="T66" y="T67"/>
              </a:cxn>
              <a:cxn ang="T144">
                <a:pos x="T68" y="T69"/>
              </a:cxn>
              <a:cxn ang="T145">
                <a:pos x="T70" y="T71"/>
              </a:cxn>
              <a:cxn ang="T146">
                <a:pos x="T72" y="T73"/>
              </a:cxn>
              <a:cxn ang="T147">
                <a:pos x="T74" y="T75"/>
              </a:cxn>
              <a:cxn ang="T148">
                <a:pos x="T76" y="T77"/>
              </a:cxn>
              <a:cxn ang="T149">
                <a:pos x="T78" y="T79"/>
              </a:cxn>
              <a:cxn ang="T150">
                <a:pos x="T80" y="T81"/>
              </a:cxn>
              <a:cxn ang="T151">
                <a:pos x="T82" y="T83"/>
              </a:cxn>
              <a:cxn ang="T152">
                <a:pos x="T84" y="T85"/>
              </a:cxn>
              <a:cxn ang="T153">
                <a:pos x="T86" y="T87"/>
              </a:cxn>
              <a:cxn ang="T154">
                <a:pos x="T88" y="T89"/>
              </a:cxn>
              <a:cxn ang="T155">
                <a:pos x="T90" y="T91"/>
              </a:cxn>
              <a:cxn ang="T156">
                <a:pos x="T92" y="T93"/>
              </a:cxn>
              <a:cxn ang="T157">
                <a:pos x="T94" y="T95"/>
              </a:cxn>
              <a:cxn ang="T158">
                <a:pos x="T96" y="T97"/>
              </a:cxn>
              <a:cxn ang="T159">
                <a:pos x="T98" y="T99"/>
              </a:cxn>
              <a:cxn ang="T160">
                <a:pos x="T100" y="T101"/>
              </a:cxn>
              <a:cxn ang="T161">
                <a:pos x="T102" y="T103"/>
              </a:cxn>
              <a:cxn ang="T162">
                <a:pos x="T104" y="T105"/>
              </a:cxn>
              <a:cxn ang="T163">
                <a:pos x="T106" y="T107"/>
              </a:cxn>
              <a:cxn ang="T164">
                <a:pos x="T108" y="T109"/>
              </a:cxn>
            </a:cxnLst>
            <a:rect l="0" t="0" r="r" b="b"/>
            <a:pathLst>
              <a:path w="352" h="502">
                <a:moveTo>
                  <a:pt x="324" y="152"/>
                </a:moveTo>
                <a:lnTo>
                  <a:pt x="318" y="148"/>
                </a:lnTo>
                <a:lnTo>
                  <a:pt x="316" y="148"/>
                </a:lnTo>
                <a:lnTo>
                  <a:pt x="312" y="144"/>
                </a:lnTo>
                <a:lnTo>
                  <a:pt x="290" y="136"/>
                </a:lnTo>
                <a:lnTo>
                  <a:pt x="284" y="136"/>
                </a:lnTo>
                <a:lnTo>
                  <a:pt x="280" y="138"/>
                </a:lnTo>
                <a:lnTo>
                  <a:pt x="270" y="122"/>
                </a:lnTo>
                <a:lnTo>
                  <a:pt x="272" y="120"/>
                </a:lnTo>
                <a:lnTo>
                  <a:pt x="278" y="112"/>
                </a:lnTo>
                <a:lnTo>
                  <a:pt x="278" y="104"/>
                </a:lnTo>
                <a:lnTo>
                  <a:pt x="278" y="102"/>
                </a:lnTo>
                <a:lnTo>
                  <a:pt x="282" y="96"/>
                </a:lnTo>
                <a:lnTo>
                  <a:pt x="280" y="94"/>
                </a:lnTo>
                <a:lnTo>
                  <a:pt x="268" y="92"/>
                </a:lnTo>
                <a:lnTo>
                  <a:pt x="246" y="88"/>
                </a:lnTo>
                <a:lnTo>
                  <a:pt x="234" y="76"/>
                </a:lnTo>
                <a:lnTo>
                  <a:pt x="230" y="68"/>
                </a:lnTo>
                <a:lnTo>
                  <a:pt x="228" y="64"/>
                </a:lnTo>
                <a:lnTo>
                  <a:pt x="234" y="48"/>
                </a:lnTo>
                <a:lnTo>
                  <a:pt x="234" y="36"/>
                </a:lnTo>
                <a:lnTo>
                  <a:pt x="234" y="32"/>
                </a:lnTo>
                <a:lnTo>
                  <a:pt x="228" y="40"/>
                </a:lnTo>
                <a:lnTo>
                  <a:pt x="226" y="40"/>
                </a:lnTo>
                <a:lnTo>
                  <a:pt x="226" y="42"/>
                </a:lnTo>
                <a:lnTo>
                  <a:pt x="224" y="40"/>
                </a:lnTo>
                <a:lnTo>
                  <a:pt x="222" y="40"/>
                </a:lnTo>
                <a:lnTo>
                  <a:pt x="210" y="30"/>
                </a:lnTo>
                <a:lnTo>
                  <a:pt x="208" y="28"/>
                </a:lnTo>
                <a:lnTo>
                  <a:pt x="208" y="26"/>
                </a:lnTo>
                <a:lnTo>
                  <a:pt x="206" y="8"/>
                </a:lnTo>
                <a:lnTo>
                  <a:pt x="200" y="0"/>
                </a:lnTo>
                <a:lnTo>
                  <a:pt x="188" y="0"/>
                </a:lnTo>
                <a:lnTo>
                  <a:pt x="180" y="14"/>
                </a:lnTo>
                <a:lnTo>
                  <a:pt x="180" y="16"/>
                </a:lnTo>
                <a:lnTo>
                  <a:pt x="178" y="16"/>
                </a:lnTo>
                <a:lnTo>
                  <a:pt x="160" y="12"/>
                </a:lnTo>
                <a:lnTo>
                  <a:pt x="156" y="30"/>
                </a:lnTo>
                <a:lnTo>
                  <a:pt x="156" y="48"/>
                </a:lnTo>
                <a:lnTo>
                  <a:pt x="146" y="64"/>
                </a:lnTo>
                <a:lnTo>
                  <a:pt x="146" y="66"/>
                </a:lnTo>
                <a:lnTo>
                  <a:pt x="144" y="66"/>
                </a:lnTo>
                <a:lnTo>
                  <a:pt x="142" y="66"/>
                </a:lnTo>
                <a:lnTo>
                  <a:pt x="130" y="68"/>
                </a:lnTo>
                <a:lnTo>
                  <a:pt x="118" y="76"/>
                </a:lnTo>
                <a:lnTo>
                  <a:pt x="118" y="78"/>
                </a:lnTo>
                <a:lnTo>
                  <a:pt x="116" y="78"/>
                </a:lnTo>
                <a:lnTo>
                  <a:pt x="114" y="78"/>
                </a:lnTo>
                <a:lnTo>
                  <a:pt x="92" y="70"/>
                </a:lnTo>
                <a:lnTo>
                  <a:pt x="90" y="78"/>
                </a:lnTo>
                <a:lnTo>
                  <a:pt x="90" y="80"/>
                </a:lnTo>
                <a:lnTo>
                  <a:pt x="80" y="96"/>
                </a:lnTo>
                <a:lnTo>
                  <a:pt x="76" y="100"/>
                </a:lnTo>
                <a:lnTo>
                  <a:pt x="74" y="100"/>
                </a:lnTo>
                <a:lnTo>
                  <a:pt x="64" y="100"/>
                </a:lnTo>
                <a:lnTo>
                  <a:pt x="50" y="94"/>
                </a:lnTo>
                <a:lnTo>
                  <a:pt x="48" y="92"/>
                </a:lnTo>
                <a:lnTo>
                  <a:pt x="48" y="90"/>
                </a:lnTo>
                <a:lnTo>
                  <a:pt x="46" y="72"/>
                </a:lnTo>
                <a:lnTo>
                  <a:pt x="42" y="56"/>
                </a:lnTo>
                <a:lnTo>
                  <a:pt x="38" y="52"/>
                </a:lnTo>
                <a:lnTo>
                  <a:pt x="34" y="64"/>
                </a:lnTo>
                <a:lnTo>
                  <a:pt x="24" y="76"/>
                </a:lnTo>
                <a:lnTo>
                  <a:pt x="16" y="96"/>
                </a:lnTo>
                <a:lnTo>
                  <a:pt x="14" y="96"/>
                </a:lnTo>
                <a:lnTo>
                  <a:pt x="8" y="108"/>
                </a:lnTo>
                <a:lnTo>
                  <a:pt x="6" y="114"/>
                </a:lnTo>
                <a:lnTo>
                  <a:pt x="0" y="122"/>
                </a:lnTo>
                <a:lnTo>
                  <a:pt x="6" y="140"/>
                </a:lnTo>
                <a:lnTo>
                  <a:pt x="30" y="168"/>
                </a:lnTo>
                <a:lnTo>
                  <a:pt x="38" y="184"/>
                </a:lnTo>
                <a:lnTo>
                  <a:pt x="38" y="186"/>
                </a:lnTo>
                <a:lnTo>
                  <a:pt x="36" y="188"/>
                </a:lnTo>
                <a:lnTo>
                  <a:pt x="30" y="196"/>
                </a:lnTo>
                <a:lnTo>
                  <a:pt x="28" y="196"/>
                </a:lnTo>
                <a:lnTo>
                  <a:pt x="12" y="200"/>
                </a:lnTo>
                <a:lnTo>
                  <a:pt x="14" y="212"/>
                </a:lnTo>
                <a:lnTo>
                  <a:pt x="26" y="220"/>
                </a:lnTo>
                <a:lnTo>
                  <a:pt x="42" y="224"/>
                </a:lnTo>
                <a:lnTo>
                  <a:pt x="48" y="240"/>
                </a:lnTo>
                <a:lnTo>
                  <a:pt x="44" y="268"/>
                </a:lnTo>
                <a:lnTo>
                  <a:pt x="38" y="280"/>
                </a:lnTo>
                <a:lnTo>
                  <a:pt x="38" y="284"/>
                </a:lnTo>
                <a:lnTo>
                  <a:pt x="36" y="284"/>
                </a:lnTo>
                <a:lnTo>
                  <a:pt x="16" y="286"/>
                </a:lnTo>
                <a:lnTo>
                  <a:pt x="16" y="294"/>
                </a:lnTo>
                <a:lnTo>
                  <a:pt x="10" y="312"/>
                </a:lnTo>
                <a:lnTo>
                  <a:pt x="8" y="332"/>
                </a:lnTo>
                <a:lnTo>
                  <a:pt x="12" y="344"/>
                </a:lnTo>
                <a:lnTo>
                  <a:pt x="36" y="358"/>
                </a:lnTo>
                <a:lnTo>
                  <a:pt x="38" y="360"/>
                </a:lnTo>
                <a:lnTo>
                  <a:pt x="48" y="376"/>
                </a:lnTo>
                <a:lnTo>
                  <a:pt x="48" y="378"/>
                </a:lnTo>
                <a:lnTo>
                  <a:pt x="48" y="380"/>
                </a:lnTo>
                <a:lnTo>
                  <a:pt x="34" y="408"/>
                </a:lnTo>
                <a:lnTo>
                  <a:pt x="32" y="416"/>
                </a:lnTo>
                <a:lnTo>
                  <a:pt x="24" y="434"/>
                </a:lnTo>
                <a:lnTo>
                  <a:pt x="20" y="448"/>
                </a:lnTo>
                <a:lnTo>
                  <a:pt x="20" y="450"/>
                </a:lnTo>
                <a:lnTo>
                  <a:pt x="14" y="456"/>
                </a:lnTo>
                <a:lnTo>
                  <a:pt x="12" y="462"/>
                </a:lnTo>
                <a:lnTo>
                  <a:pt x="12" y="464"/>
                </a:lnTo>
                <a:lnTo>
                  <a:pt x="12" y="466"/>
                </a:lnTo>
                <a:lnTo>
                  <a:pt x="14" y="468"/>
                </a:lnTo>
                <a:lnTo>
                  <a:pt x="22" y="476"/>
                </a:lnTo>
                <a:lnTo>
                  <a:pt x="26" y="482"/>
                </a:lnTo>
                <a:lnTo>
                  <a:pt x="28" y="484"/>
                </a:lnTo>
                <a:lnTo>
                  <a:pt x="28" y="488"/>
                </a:lnTo>
                <a:lnTo>
                  <a:pt x="30" y="492"/>
                </a:lnTo>
                <a:lnTo>
                  <a:pt x="36" y="496"/>
                </a:lnTo>
                <a:lnTo>
                  <a:pt x="66" y="502"/>
                </a:lnTo>
                <a:lnTo>
                  <a:pt x="80" y="500"/>
                </a:lnTo>
                <a:lnTo>
                  <a:pt x="94" y="496"/>
                </a:lnTo>
                <a:lnTo>
                  <a:pt x="108" y="492"/>
                </a:lnTo>
                <a:lnTo>
                  <a:pt x="122" y="492"/>
                </a:lnTo>
                <a:lnTo>
                  <a:pt x="122" y="486"/>
                </a:lnTo>
                <a:lnTo>
                  <a:pt x="114" y="464"/>
                </a:lnTo>
                <a:lnTo>
                  <a:pt x="112" y="464"/>
                </a:lnTo>
                <a:lnTo>
                  <a:pt x="114" y="464"/>
                </a:lnTo>
                <a:lnTo>
                  <a:pt x="158" y="400"/>
                </a:lnTo>
                <a:lnTo>
                  <a:pt x="208" y="352"/>
                </a:lnTo>
                <a:lnTo>
                  <a:pt x="224" y="348"/>
                </a:lnTo>
                <a:lnTo>
                  <a:pt x="232" y="338"/>
                </a:lnTo>
                <a:lnTo>
                  <a:pt x="240" y="332"/>
                </a:lnTo>
                <a:lnTo>
                  <a:pt x="250" y="328"/>
                </a:lnTo>
                <a:lnTo>
                  <a:pt x="246" y="324"/>
                </a:lnTo>
                <a:lnTo>
                  <a:pt x="234" y="312"/>
                </a:lnTo>
                <a:lnTo>
                  <a:pt x="226" y="302"/>
                </a:lnTo>
                <a:lnTo>
                  <a:pt x="226" y="300"/>
                </a:lnTo>
                <a:lnTo>
                  <a:pt x="230" y="294"/>
                </a:lnTo>
                <a:lnTo>
                  <a:pt x="218" y="296"/>
                </a:lnTo>
                <a:lnTo>
                  <a:pt x="196" y="292"/>
                </a:lnTo>
                <a:lnTo>
                  <a:pt x="186" y="284"/>
                </a:lnTo>
                <a:lnTo>
                  <a:pt x="182" y="280"/>
                </a:lnTo>
                <a:lnTo>
                  <a:pt x="180" y="276"/>
                </a:lnTo>
                <a:lnTo>
                  <a:pt x="176" y="256"/>
                </a:lnTo>
                <a:lnTo>
                  <a:pt x="174" y="238"/>
                </a:lnTo>
                <a:lnTo>
                  <a:pt x="170" y="242"/>
                </a:lnTo>
                <a:lnTo>
                  <a:pt x="164" y="244"/>
                </a:lnTo>
                <a:lnTo>
                  <a:pt x="146" y="240"/>
                </a:lnTo>
                <a:lnTo>
                  <a:pt x="136" y="232"/>
                </a:lnTo>
                <a:lnTo>
                  <a:pt x="122" y="228"/>
                </a:lnTo>
                <a:lnTo>
                  <a:pt x="116" y="228"/>
                </a:lnTo>
                <a:lnTo>
                  <a:pt x="110" y="226"/>
                </a:lnTo>
                <a:lnTo>
                  <a:pt x="104" y="224"/>
                </a:lnTo>
                <a:lnTo>
                  <a:pt x="98" y="218"/>
                </a:lnTo>
                <a:lnTo>
                  <a:pt x="96" y="214"/>
                </a:lnTo>
                <a:lnTo>
                  <a:pt x="96" y="210"/>
                </a:lnTo>
                <a:lnTo>
                  <a:pt x="96" y="206"/>
                </a:lnTo>
                <a:lnTo>
                  <a:pt x="98" y="202"/>
                </a:lnTo>
                <a:lnTo>
                  <a:pt x="102" y="200"/>
                </a:lnTo>
                <a:lnTo>
                  <a:pt x="110" y="192"/>
                </a:lnTo>
                <a:lnTo>
                  <a:pt x="118" y="180"/>
                </a:lnTo>
                <a:lnTo>
                  <a:pt x="116" y="176"/>
                </a:lnTo>
                <a:lnTo>
                  <a:pt x="114" y="170"/>
                </a:lnTo>
                <a:lnTo>
                  <a:pt x="112" y="164"/>
                </a:lnTo>
                <a:lnTo>
                  <a:pt x="114" y="160"/>
                </a:lnTo>
                <a:lnTo>
                  <a:pt x="114" y="158"/>
                </a:lnTo>
                <a:lnTo>
                  <a:pt x="116" y="156"/>
                </a:lnTo>
                <a:lnTo>
                  <a:pt x="120" y="152"/>
                </a:lnTo>
                <a:lnTo>
                  <a:pt x="134" y="148"/>
                </a:lnTo>
                <a:lnTo>
                  <a:pt x="136" y="142"/>
                </a:lnTo>
                <a:lnTo>
                  <a:pt x="138" y="140"/>
                </a:lnTo>
                <a:lnTo>
                  <a:pt x="150" y="140"/>
                </a:lnTo>
                <a:lnTo>
                  <a:pt x="148" y="140"/>
                </a:lnTo>
                <a:lnTo>
                  <a:pt x="142" y="136"/>
                </a:lnTo>
                <a:lnTo>
                  <a:pt x="140" y="132"/>
                </a:lnTo>
                <a:lnTo>
                  <a:pt x="140" y="128"/>
                </a:lnTo>
                <a:lnTo>
                  <a:pt x="142" y="122"/>
                </a:lnTo>
                <a:lnTo>
                  <a:pt x="148" y="118"/>
                </a:lnTo>
                <a:lnTo>
                  <a:pt x="154" y="116"/>
                </a:lnTo>
                <a:lnTo>
                  <a:pt x="160" y="116"/>
                </a:lnTo>
                <a:lnTo>
                  <a:pt x="166" y="118"/>
                </a:lnTo>
                <a:lnTo>
                  <a:pt x="172" y="120"/>
                </a:lnTo>
                <a:lnTo>
                  <a:pt x="190" y="134"/>
                </a:lnTo>
                <a:lnTo>
                  <a:pt x="208" y="134"/>
                </a:lnTo>
                <a:lnTo>
                  <a:pt x="214" y="138"/>
                </a:lnTo>
                <a:lnTo>
                  <a:pt x="214" y="144"/>
                </a:lnTo>
                <a:lnTo>
                  <a:pt x="214" y="150"/>
                </a:lnTo>
                <a:lnTo>
                  <a:pt x="210" y="152"/>
                </a:lnTo>
                <a:lnTo>
                  <a:pt x="206" y="152"/>
                </a:lnTo>
                <a:lnTo>
                  <a:pt x="204" y="154"/>
                </a:lnTo>
                <a:lnTo>
                  <a:pt x="202" y="160"/>
                </a:lnTo>
                <a:lnTo>
                  <a:pt x="210" y="180"/>
                </a:lnTo>
                <a:lnTo>
                  <a:pt x="218" y="170"/>
                </a:lnTo>
                <a:lnTo>
                  <a:pt x="226" y="168"/>
                </a:lnTo>
                <a:lnTo>
                  <a:pt x="230" y="168"/>
                </a:lnTo>
                <a:lnTo>
                  <a:pt x="234" y="172"/>
                </a:lnTo>
                <a:lnTo>
                  <a:pt x="236" y="180"/>
                </a:lnTo>
                <a:lnTo>
                  <a:pt x="240" y="190"/>
                </a:lnTo>
                <a:lnTo>
                  <a:pt x="242" y="202"/>
                </a:lnTo>
                <a:lnTo>
                  <a:pt x="246" y="210"/>
                </a:lnTo>
                <a:lnTo>
                  <a:pt x="252" y="220"/>
                </a:lnTo>
                <a:lnTo>
                  <a:pt x="264" y="236"/>
                </a:lnTo>
                <a:lnTo>
                  <a:pt x="268" y="248"/>
                </a:lnTo>
                <a:lnTo>
                  <a:pt x="300" y="244"/>
                </a:lnTo>
                <a:lnTo>
                  <a:pt x="314" y="236"/>
                </a:lnTo>
                <a:lnTo>
                  <a:pt x="326" y="220"/>
                </a:lnTo>
                <a:lnTo>
                  <a:pt x="332" y="204"/>
                </a:lnTo>
                <a:lnTo>
                  <a:pt x="336" y="188"/>
                </a:lnTo>
                <a:lnTo>
                  <a:pt x="336" y="186"/>
                </a:lnTo>
                <a:lnTo>
                  <a:pt x="336" y="184"/>
                </a:lnTo>
                <a:lnTo>
                  <a:pt x="338" y="184"/>
                </a:lnTo>
                <a:lnTo>
                  <a:pt x="350" y="176"/>
                </a:lnTo>
                <a:lnTo>
                  <a:pt x="352" y="176"/>
                </a:lnTo>
                <a:lnTo>
                  <a:pt x="350" y="174"/>
                </a:lnTo>
                <a:lnTo>
                  <a:pt x="330" y="168"/>
                </a:lnTo>
                <a:lnTo>
                  <a:pt x="326" y="156"/>
                </a:lnTo>
                <a:lnTo>
                  <a:pt x="324" y="152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36" name="河南"/>
          <p:cNvSpPr>
            <a:spLocks/>
          </p:cNvSpPr>
          <p:nvPr/>
        </p:nvSpPr>
        <p:spPr bwMode="auto">
          <a:xfrm>
            <a:off x="5033963" y="4044950"/>
            <a:ext cx="546100" cy="539750"/>
          </a:xfrm>
          <a:custGeom>
            <a:avLst/>
            <a:gdLst>
              <a:gd name="T0" fmla="*/ 2147483646 w 370"/>
              <a:gd name="T1" fmla="*/ 2147483646 h 366"/>
              <a:gd name="T2" fmla="*/ 0 w 370"/>
              <a:gd name="T3" fmla="*/ 2147483646 h 366"/>
              <a:gd name="T4" fmla="*/ 2147483646 w 370"/>
              <a:gd name="T5" fmla="*/ 2147483646 h 366"/>
              <a:gd name="T6" fmla="*/ 2147483646 w 370"/>
              <a:gd name="T7" fmla="*/ 2147483646 h 366"/>
              <a:gd name="T8" fmla="*/ 2147483646 w 370"/>
              <a:gd name="T9" fmla="*/ 2147483646 h 366"/>
              <a:gd name="T10" fmla="*/ 2147483646 w 370"/>
              <a:gd name="T11" fmla="*/ 2147483646 h 366"/>
              <a:gd name="T12" fmla="*/ 2147483646 w 370"/>
              <a:gd name="T13" fmla="*/ 2147483646 h 366"/>
              <a:gd name="T14" fmla="*/ 2147483646 w 370"/>
              <a:gd name="T15" fmla="*/ 2147483646 h 366"/>
              <a:gd name="T16" fmla="*/ 2147483646 w 370"/>
              <a:gd name="T17" fmla="*/ 2147483646 h 366"/>
              <a:gd name="T18" fmla="*/ 2147483646 w 370"/>
              <a:gd name="T19" fmla="*/ 2147483646 h 366"/>
              <a:gd name="T20" fmla="*/ 2147483646 w 370"/>
              <a:gd name="T21" fmla="*/ 2147483646 h 366"/>
              <a:gd name="T22" fmla="*/ 2147483646 w 370"/>
              <a:gd name="T23" fmla="*/ 2147483646 h 366"/>
              <a:gd name="T24" fmla="*/ 2147483646 w 370"/>
              <a:gd name="T25" fmla="*/ 2147483646 h 366"/>
              <a:gd name="T26" fmla="*/ 2147483646 w 370"/>
              <a:gd name="T27" fmla="*/ 2147483646 h 366"/>
              <a:gd name="T28" fmla="*/ 2147483646 w 370"/>
              <a:gd name="T29" fmla="*/ 2147483646 h 366"/>
              <a:gd name="T30" fmla="*/ 2147483646 w 370"/>
              <a:gd name="T31" fmla="*/ 2147483646 h 366"/>
              <a:gd name="T32" fmla="*/ 2147483646 w 370"/>
              <a:gd name="T33" fmla="*/ 2147483646 h 366"/>
              <a:gd name="T34" fmla="*/ 2147483646 w 370"/>
              <a:gd name="T35" fmla="*/ 2147483646 h 366"/>
              <a:gd name="T36" fmla="*/ 2147483646 w 370"/>
              <a:gd name="T37" fmla="*/ 2147483646 h 366"/>
              <a:gd name="T38" fmla="*/ 2147483646 w 370"/>
              <a:gd name="T39" fmla="*/ 2147483646 h 366"/>
              <a:gd name="T40" fmla="*/ 2147483646 w 370"/>
              <a:gd name="T41" fmla="*/ 2147483646 h 366"/>
              <a:gd name="T42" fmla="*/ 2147483646 w 370"/>
              <a:gd name="T43" fmla="*/ 2147483646 h 366"/>
              <a:gd name="T44" fmla="*/ 2147483646 w 370"/>
              <a:gd name="T45" fmla="*/ 2147483646 h 366"/>
              <a:gd name="T46" fmla="*/ 2147483646 w 370"/>
              <a:gd name="T47" fmla="*/ 2147483646 h 366"/>
              <a:gd name="T48" fmla="*/ 2147483646 w 370"/>
              <a:gd name="T49" fmla="*/ 2147483646 h 366"/>
              <a:gd name="T50" fmla="*/ 2147483646 w 370"/>
              <a:gd name="T51" fmla="*/ 2147483646 h 366"/>
              <a:gd name="T52" fmla="*/ 2147483646 w 370"/>
              <a:gd name="T53" fmla="*/ 2147483646 h 366"/>
              <a:gd name="T54" fmla="*/ 2147483646 w 370"/>
              <a:gd name="T55" fmla="*/ 2147483646 h 366"/>
              <a:gd name="T56" fmla="*/ 2147483646 w 370"/>
              <a:gd name="T57" fmla="*/ 2147483646 h 366"/>
              <a:gd name="T58" fmla="*/ 2147483646 w 370"/>
              <a:gd name="T59" fmla="*/ 2147483646 h 366"/>
              <a:gd name="T60" fmla="*/ 2147483646 w 370"/>
              <a:gd name="T61" fmla="*/ 2147483646 h 366"/>
              <a:gd name="T62" fmla="*/ 2147483646 w 370"/>
              <a:gd name="T63" fmla="*/ 2147483646 h 366"/>
              <a:gd name="T64" fmla="*/ 2147483646 w 370"/>
              <a:gd name="T65" fmla="*/ 2147483646 h 366"/>
              <a:gd name="T66" fmla="*/ 2147483646 w 370"/>
              <a:gd name="T67" fmla="*/ 2147483646 h 366"/>
              <a:gd name="T68" fmla="*/ 2147483646 w 370"/>
              <a:gd name="T69" fmla="*/ 2147483646 h 366"/>
              <a:gd name="T70" fmla="*/ 2147483646 w 370"/>
              <a:gd name="T71" fmla="*/ 2147483646 h 366"/>
              <a:gd name="T72" fmla="*/ 2147483646 w 370"/>
              <a:gd name="T73" fmla="*/ 2147483646 h 366"/>
              <a:gd name="T74" fmla="*/ 2147483646 w 370"/>
              <a:gd name="T75" fmla="*/ 2147483646 h 366"/>
              <a:gd name="T76" fmla="*/ 2147483646 w 370"/>
              <a:gd name="T77" fmla="*/ 2147483646 h 366"/>
              <a:gd name="T78" fmla="*/ 2147483646 w 370"/>
              <a:gd name="T79" fmla="*/ 2147483646 h 366"/>
              <a:gd name="T80" fmla="*/ 2147483646 w 370"/>
              <a:gd name="T81" fmla="*/ 2147483646 h 366"/>
              <a:gd name="T82" fmla="*/ 2147483646 w 370"/>
              <a:gd name="T83" fmla="*/ 2147483646 h 366"/>
              <a:gd name="T84" fmla="*/ 2147483646 w 370"/>
              <a:gd name="T85" fmla="*/ 2147483646 h 366"/>
              <a:gd name="T86" fmla="*/ 2147483646 w 370"/>
              <a:gd name="T87" fmla="*/ 2147483646 h 366"/>
              <a:gd name="T88" fmla="*/ 2147483646 w 370"/>
              <a:gd name="T89" fmla="*/ 2147483646 h 366"/>
              <a:gd name="T90" fmla="*/ 2147483646 w 370"/>
              <a:gd name="T91" fmla="*/ 2147483646 h 366"/>
              <a:gd name="T92" fmla="*/ 2147483646 w 370"/>
              <a:gd name="T93" fmla="*/ 2147483646 h 366"/>
              <a:gd name="T94" fmla="*/ 2147483646 w 370"/>
              <a:gd name="T95" fmla="*/ 0 h 366"/>
              <a:gd name="T96" fmla="*/ 2147483646 w 370"/>
              <a:gd name="T97" fmla="*/ 2147483646 h 366"/>
              <a:gd name="T98" fmla="*/ 2147483646 w 370"/>
              <a:gd name="T99" fmla="*/ 2147483646 h 366"/>
              <a:gd name="T100" fmla="*/ 2147483646 w 370"/>
              <a:gd name="T101" fmla="*/ 2147483646 h 366"/>
              <a:gd name="T102" fmla="*/ 2147483646 w 370"/>
              <a:gd name="T103" fmla="*/ 2147483646 h 366"/>
              <a:gd name="T104" fmla="*/ 2147483646 w 370"/>
              <a:gd name="T105" fmla="*/ 2147483646 h 366"/>
              <a:gd name="T106" fmla="*/ 2147483646 w 370"/>
              <a:gd name="T107" fmla="*/ 2147483646 h 366"/>
              <a:gd name="T108" fmla="*/ 2147483646 w 370"/>
              <a:gd name="T109" fmla="*/ 2147483646 h 36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  <a:gd name="T162" fmla="*/ 0 60000 65536"/>
              <a:gd name="T163" fmla="*/ 0 60000 65536"/>
              <a:gd name="T164" fmla="*/ 0 60000 65536"/>
            </a:gdLst>
            <a:ahLst/>
            <a:cxnLst>
              <a:cxn ang="T110">
                <a:pos x="T0" y="T1"/>
              </a:cxn>
              <a:cxn ang="T111">
                <a:pos x="T2" y="T3"/>
              </a:cxn>
              <a:cxn ang="T112">
                <a:pos x="T4" y="T5"/>
              </a:cxn>
              <a:cxn ang="T113">
                <a:pos x="T6" y="T7"/>
              </a:cxn>
              <a:cxn ang="T114">
                <a:pos x="T8" y="T9"/>
              </a:cxn>
              <a:cxn ang="T115">
                <a:pos x="T10" y="T11"/>
              </a:cxn>
              <a:cxn ang="T116">
                <a:pos x="T12" y="T13"/>
              </a:cxn>
              <a:cxn ang="T117">
                <a:pos x="T14" y="T15"/>
              </a:cxn>
              <a:cxn ang="T118">
                <a:pos x="T16" y="T17"/>
              </a:cxn>
              <a:cxn ang="T119">
                <a:pos x="T18" y="T19"/>
              </a:cxn>
              <a:cxn ang="T120">
                <a:pos x="T20" y="T21"/>
              </a:cxn>
              <a:cxn ang="T121">
                <a:pos x="T22" y="T23"/>
              </a:cxn>
              <a:cxn ang="T122">
                <a:pos x="T24" y="T25"/>
              </a:cxn>
              <a:cxn ang="T123">
                <a:pos x="T26" y="T27"/>
              </a:cxn>
              <a:cxn ang="T124">
                <a:pos x="T28" y="T29"/>
              </a:cxn>
              <a:cxn ang="T125">
                <a:pos x="T30" y="T31"/>
              </a:cxn>
              <a:cxn ang="T126">
                <a:pos x="T32" y="T33"/>
              </a:cxn>
              <a:cxn ang="T127">
                <a:pos x="T34" y="T35"/>
              </a:cxn>
              <a:cxn ang="T128">
                <a:pos x="T36" y="T37"/>
              </a:cxn>
              <a:cxn ang="T129">
                <a:pos x="T38" y="T39"/>
              </a:cxn>
              <a:cxn ang="T130">
                <a:pos x="T40" y="T41"/>
              </a:cxn>
              <a:cxn ang="T131">
                <a:pos x="T42" y="T43"/>
              </a:cxn>
              <a:cxn ang="T132">
                <a:pos x="T44" y="T45"/>
              </a:cxn>
              <a:cxn ang="T133">
                <a:pos x="T46" y="T47"/>
              </a:cxn>
              <a:cxn ang="T134">
                <a:pos x="T48" y="T49"/>
              </a:cxn>
              <a:cxn ang="T135">
                <a:pos x="T50" y="T51"/>
              </a:cxn>
              <a:cxn ang="T136">
                <a:pos x="T52" y="T53"/>
              </a:cxn>
              <a:cxn ang="T137">
                <a:pos x="T54" y="T55"/>
              </a:cxn>
              <a:cxn ang="T138">
                <a:pos x="T56" y="T57"/>
              </a:cxn>
              <a:cxn ang="T139">
                <a:pos x="T58" y="T59"/>
              </a:cxn>
              <a:cxn ang="T140">
                <a:pos x="T60" y="T61"/>
              </a:cxn>
              <a:cxn ang="T141">
                <a:pos x="T62" y="T63"/>
              </a:cxn>
              <a:cxn ang="T142">
                <a:pos x="T64" y="T65"/>
              </a:cxn>
              <a:cxn ang="T143">
                <a:pos x="T66" y="T67"/>
              </a:cxn>
              <a:cxn ang="T144">
                <a:pos x="T68" y="T69"/>
              </a:cxn>
              <a:cxn ang="T145">
                <a:pos x="T70" y="T71"/>
              </a:cxn>
              <a:cxn ang="T146">
                <a:pos x="T72" y="T73"/>
              </a:cxn>
              <a:cxn ang="T147">
                <a:pos x="T74" y="T75"/>
              </a:cxn>
              <a:cxn ang="T148">
                <a:pos x="T76" y="T77"/>
              </a:cxn>
              <a:cxn ang="T149">
                <a:pos x="T78" y="T79"/>
              </a:cxn>
              <a:cxn ang="T150">
                <a:pos x="T80" y="T81"/>
              </a:cxn>
              <a:cxn ang="T151">
                <a:pos x="T82" y="T83"/>
              </a:cxn>
              <a:cxn ang="T152">
                <a:pos x="T84" y="T85"/>
              </a:cxn>
              <a:cxn ang="T153">
                <a:pos x="T86" y="T87"/>
              </a:cxn>
              <a:cxn ang="T154">
                <a:pos x="T88" y="T89"/>
              </a:cxn>
              <a:cxn ang="T155">
                <a:pos x="T90" y="T91"/>
              </a:cxn>
              <a:cxn ang="T156">
                <a:pos x="T92" y="T93"/>
              </a:cxn>
              <a:cxn ang="T157">
                <a:pos x="T94" y="T95"/>
              </a:cxn>
              <a:cxn ang="T158">
                <a:pos x="T96" y="T97"/>
              </a:cxn>
              <a:cxn ang="T159">
                <a:pos x="T98" y="T99"/>
              </a:cxn>
              <a:cxn ang="T160">
                <a:pos x="T100" y="T101"/>
              </a:cxn>
              <a:cxn ang="T161">
                <a:pos x="T102" y="T103"/>
              </a:cxn>
              <a:cxn ang="T162">
                <a:pos x="T104" y="T105"/>
              </a:cxn>
              <a:cxn ang="T163">
                <a:pos x="T106" y="T107"/>
              </a:cxn>
              <a:cxn ang="T164">
                <a:pos x="T108" y="T109"/>
              </a:cxn>
            </a:cxnLst>
            <a:rect l="0" t="0" r="r" b="b"/>
            <a:pathLst>
              <a:path w="370" h="366">
                <a:moveTo>
                  <a:pt x="82" y="120"/>
                </a:moveTo>
                <a:lnTo>
                  <a:pt x="80" y="120"/>
                </a:lnTo>
                <a:lnTo>
                  <a:pt x="20" y="146"/>
                </a:lnTo>
                <a:lnTo>
                  <a:pt x="2" y="162"/>
                </a:lnTo>
                <a:lnTo>
                  <a:pt x="0" y="182"/>
                </a:lnTo>
                <a:lnTo>
                  <a:pt x="2" y="196"/>
                </a:lnTo>
                <a:lnTo>
                  <a:pt x="4" y="206"/>
                </a:lnTo>
                <a:lnTo>
                  <a:pt x="10" y="210"/>
                </a:lnTo>
                <a:lnTo>
                  <a:pt x="28" y="222"/>
                </a:lnTo>
                <a:lnTo>
                  <a:pt x="30" y="222"/>
                </a:lnTo>
                <a:lnTo>
                  <a:pt x="34" y="252"/>
                </a:lnTo>
                <a:lnTo>
                  <a:pt x="54" y="276"/>
                </a:lnTo>
                <a:lnTo>
                  <a:pt x="60" y="282"/>
                </a:lnTo>
                <a:lnTo>
                  <a:pt x="66" y="286"/>
                </a:lnTo>
                <a:lnTo>
                  <a:pt x="82" y="290"/>
                </a:lnTo>
                <a:lnTo>
                  <a:pt x="86" y="290"/>
                </a:lnTo>
                <a:lnTo>
                  <a:pt x="92" y="296"/>
                </a:lnTo>
                <a:lnTo>
                  <a:pt x="104" y="300"/>
                </a:lnTo>
                <a:lnTo>
                  <a:pt x="152" y="302"/>
                </a:lnTo>
                <a:lnTo>
                  <a:pt x="194" y="304"/>
                </a:lnTo>
                <a:lnTo>
                  <a:pt x="204" y="306"/>
                </a:lnTo>
                <a:lnTo>
                  <a:pt x="210" y="310"/>
                </a:lnTo>
                <a:lnTo>
                  <a:pt x="214" y="312"/>
                </a:lnTo>
                <a:lnTo>
                  <a:pt x="214" y="318"/>
                </a:lnTo>
                <a:lnTo>
                  <a:pt x="214" y="332"/>
                </a:lnTo>
                <a:lnTo>
                  <a:pt x="214" y="342"/>
                </a:lnTo>
                <a:lnTo>
                  <a:pt x="216" y="346"/>
                </a:lnTo>
                <a:lnTo>
                  <a:pt x="234" y="342"/>
                </a:lnTo>
                <a:lnTo>
                  <a:pt x="242" y="340"/>
                </a:lnTo>
                <a:lnTo>
                  <a:pt x="250" y="338"/>
                </a:lnTo>
                <a:lnTo>
                  <a:pt x="256" y="340"/>
                </a:lnTo>
                <a:lnTo>
                  <a:pt x="258" y="342"/>
                </a:lnTo>
                <a:lnTo>
                  <a:pt x="266" y="350"/>
                </a:lnTo>
                <a:lnTo>
                  <a:pt x="278" y="362"/>
                </a:lnTo>
                <a:lnTo>
                  <a:pt x="280" y="364"/>
                </a:lnTo>
                <a:lnTo>
                  <a:pt x="282" y="366"/>
                </a:lnTo>
                <a:lnTo>
                  <a:pt x="290" y="360"/>
                </a:lnTo>
                <a:lnTo>
                  <a:pt x="298" y="350"/>
                </a:lnTo>
                <a:lnTo>
                  <a:pt x="300" y="348"/>
                </a:lnTo>
                <a:lnTo>
                  <a:pt x="314" y="358"/>
                </a:lnTo>
                <a:lnTo>
                  <a:pt x="324" y="350"/>
                </a:lnTo>
                <a:lnTo>
                  <a:pt x="326" y="342"/>
                </a:lnTo>
                <a:lnTo>
                  <a:pt x="330" y="338"/>
                </a:lnTo>
                <a:lnTo>
                  <a:pt x="334" y="334"/>
                </a:lnTo>
                <a:lnTo>
                  <a:pt x="342" y="332"/>
                </a:lnTo>
                <a:lnTo>
                  <a:pt x="346" y="330"/>
                </a:lnTo>
                <a:lnTo>
                  <a:pt x="344" y="328"/>
                </a:lnTo>
                <a:lnTo>
                  <a:pt x="342" y="326"/>
                </a:lnTo>
                <a:lnTo>
                  <a:pt x="344" y="306"/>
                </a:lnTo>
                <a:lnTo>
                  <a:pt x="338" y="300"/>
                </a:lnTo>
                <a:lnTo>
                  <a:pt x="334" y="296"/>
                </a:lnTo>
                <a:lnTo>
                  <a:pt x="328" y="294"/>
                </a:lnTo>
                <a:lnTo>
                  <a:pt x="320" y="294"/>
                </a:lnTo>
                <a:lnTo>
                  <a:pt x="310" y="296"/>
                </a:lnTo>
                <a:lnTo>
                  <a:pt x="306" y="296"/>
                </a:lnTo>
                <a:lnTo>
                  <a:pt x="302" y="294"/>
                </a:lnTo>
                <a:lnTo>
                  <a:pt x="302" y="290"/>
                </a:lnTo>
                <a:lnTo>
                  <a:pt x="302" y="286"/>
                </a:lnTo>
                <a:lnTo>
                  <a:pt x="292" y="272"/>
                </a:lnTo>
                <a:lnTo>
                  <a:pt x="282" y="262"/>
                </a:lnTo>
                <a:lnTo>
                  <a:pt x="278" y="256"/>
                </a:lnTo>
                <a:lnTo>
                  <a:pt x="274" y="250"/>
                </a:lnTo>
                <a:lnTo>
                  <a:pt x="272" y="244"/>
                </a:lnTo>
                <a:lnTo>
                  <a:pt x="274" y="238"/>
                </a:lnTo>
                <a:lnTo>
                  <a:pt x="274" y="236"/>
                </a:lnTo>
                <a:lnTo>
                  <a:pt x="298" y="240"/>
                </a:lnTo>
                <a:lnTo>
                  <a:pt x="296" y="226"/>
                </a:lnTo>
                <a:lnTo>
                  <a:pt x="296" y="216"/>
                </a:lnTo>
                <a:lnTo>
                  <a:pt x="298" y="212"/>
                </a:lnTo>
                <a:lnTo>
                  <a:pt x="300" y="210"/>
                </a:lnTo>
                <a:lnTo>
                  <a:pt x="304" y="206"/>
                </a:lnTo>
                <a:lnTo>
                  <a:pt x="310" y="204"/>
                </a:lnTo>
                <a:lnTo>
                  <a:pt x="318" y="200"/>
                </a:lnTo>
                <a:lnTo>
                  <a:pt x="318" y="196"/>
                </a:lnTo>
                <a:lnTo>
                  <a:pt x="312" y="178"/>
                </a:lnTo>
                <a:lnTo>
                  <a:pt x="312" y="170"/>
                </a:lnTo>
                <a:lnTo>
                  <a:pt x="312" y="166"/>
                </a:lnTo>
                <a:lnTo>
                  <a:pt x="318" y="162"/>
                </a:lnTo>
                <a:lnTo>
                  <a:pt x="324" y="162"/>
                </a:lnTo>
                <a:lnTo>
                  <a:pt x="338" y="166"/>
                </a:lnTo>
                <a:lnTo>
                  <a:pt x="340" y="166"/>
                </a:lnTo>
                <a:lnTo>
                  <a:pt x="340" y="168"/>
                </a:lnTo>
                <a:lnTo>
                  <a:pt x="356" y="186"/>
                </a:lnTo>
                <a:lnTo>
                  <a:pt x="370" y="162"/>
                </a:lnTo>
                <a:lnTo>
                  <a:pt x="356" y="140"/>
                </a:lnTo>
                <a:lnTo>
                  <a:pt x="348" y="128"/>
                </a:lnTo>
                <a:lnTo>
                  <a:pt x="336" y="136"/>
                </a:lnTo>
                <a:lnTo>
                  <a:pt x="334" y="134"/>
                </a:lnTo>
                <a:lnTo>
                  <a:pt x="302" y="126"/>
                </a:lnTo>
                <a:lnTo>
                  <a:pt x="292" y="122"/>
                </a:lnTo>
                <a:lnTo>
                  <a:pt x="286" y="116"/>
                </a:lnTo>
                <a:lnTo>
                  <a:pt x="280" y="110"/>
                </a:lnTo>
                <a:lnTo>
                  <a:pt x="278" y="106"/>
                </a:lnTo>
                <a:lnTo>
                  <a:pt x="260" y="96"/>
                </a:lnTo>
                <a:lnTo>
                  <a:pt x="260" y="78"/>
                </a:lnTo>
                <a:lnTo>
                  <a:pt x="294" y="58"/>
                </a:lnTo>
                <a:lnTo>
                  <a:pt x="292" y="44"/>
                </a:lnTo>
                <a:lnTo>
                  <a:pt x="286" y="30"/>
                </a:lnTo>
                <a:lnTo>
                  <a:pt x="282" y="18"/>
                </a:lnTo>
                <a:lnTo>
                  <a:pt x="258" y="22"/>
                </a:lnTo>
                <a:lnTo>
                  <a:pt x="242" y="26"/>
                </a:lnTo>
                <a:lnTo>
                  <a:pt x="226" y="28"/>
                </a:lnTo>
                <a:lnTo>
                  <a:pt x="200" y="22"/>
                </a:lnTo>
                <a:lnTo>
                  <a:pt x="200" y="14"/>
                </a:lnTo>
                <a:lnTo>
                  <a:pt x="196" y="14"/>
                </a:lnTo>
                <a:lnTo>
                  <a:pt x="190" y="10"/>
                </a:lnTo>
                <a:lnTo>
                  <a:pt x="188" y="6"/>
                </a:lnTo>
                <a:lnTo>
                  <a:pt x="186" y="2"/>
                </a:lnTo>
                <a:lnTo>
                  <a:pt x="186" y="0"/>
                </a:lnTo>
                <a:lnTo>
                  <a:pt x="184" y="22"/>
                </a:lnTo>
                <a:lnTo>
                  <a:pt x="182" y="28"/>
                </a:lnTo>
                <a:lnTo>
                  <a:pt x="180" y="34"/>
                </a:lnTo>
                <a:lnTo>
                  <a:pt x="182" y="36"/>
                </a:lnTo>
                <a:lnTo>
                  <a:pt x="184" y="40"/>
                </a:lnTo>
                <a:lnTo>
                  <a:pt x="184" y="46"/>
                </a:lnTo>
                <a:lnTo>
                  <a:pt x="182" y="50"/>
                </a:lnTo>
                <a:lnTo>
                  <a:pt x="180" y="54"/>
                </a:lnTo>
                <a:lnTo>
                  <a:pt x="184" y="68"/>
                </a:lnTo>
                <a:lnTo>
                  <a:pt x="182" y="68"/>
                </a:lnTo>
                <a:lnTo>
                  <a:pt x="182" y="70"/>
                </a:lnTo>
                <a:lnTo>
                  <a:pt x="172" y="78"/>
                </a:lnTo>
                <a:lnTo>
                  <a:pt x="172" y="96"/>
                </a:lnTo>
                <a:lnTo>
                  <a:pt x="170" y="98"/>
                </a:lnTo>
                <a:lnTo>
                  <a:pt x="148" y="106"/>
                </a:lnTo>
                <a:lnTo>
                  <a:pt x="132" y="110"/>
                </a:lnTo>
                <a:lnTo>
                  <a:pt x="98" y="106"/>
                </a:lnTo>
                <a:lnTo>
                  <a:pt x="82" y="12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37" name="台湾"/>
          <p:cNvSpPr>
            <a:spLocks/>
          </p:cNvSpPr>
          <p:nvPr/>
        </p:nvSpPr>
        <p:spPr bwMode="auto">
          <a:xfrm>
            <a:off x="6061075" y="5199063"/>
            <a:ext cx="157163" cy="377825"/>
          </a:xfrm>
          <a:custGeom>
            <a:avLst/>
            <a:gdLst>
              <a:gd name="T0" fmla="*/ 2147483646 w 106"/>
              <a:gd name="T1" fmla="*/ 0 h 256"/>
              <a:gd name="T2" fmla="*/ 2147483646 w 106"/>
              <a:gd name="T3" fmla="*/ 0 h 256"/>
              <a:gd name="T4" fmla="*/ 2147483646 w 106"/>
              <a:gd name="T5" fmla="*/ 2147483646 h 256"/>
              <a:gd name="T6" fmla="*/ 2147483646 w 106"/>
              <a:gd name="T7" fmla="*/ 2147483646 h 256"/>
              <a:gd name="T8" fmla="*/ 2147483646 w 106"/>
              <a:gd name="T9" fmla="*/ 2147483646 h 256"/>
              <a:gd name="T10" fmla="*/ 2147483646 w 106"/>
              <a:gd name="T11" fmla="*/ 2147483646 h 256"/>
              <a:gd name="T12" fmla="*/ 2147483646 w 106"/>
              <a:gd name="T13" fmla="*/ 2147483646 h 256"/>
              <a:gd name="T14" fmla="*/ 2147483646 w 106"/>
              <a:gd name="T15" fmla="*/ 2147483646 h 256"/>
              <a:gd name="T16" fmla="*/ 2147483646 w 106"/>
              <a:gd name="T17" fmla="*/ 2147483646 h 256"/>
              <a:gd name="T18" fmla="*/ 0 w 106"/>
              <a:gd name="T19" fmla="*/ 2147483646 h 256"/>
              <a:gd name="T20" fmla="*/ 2147483646 w 106"/>
              <a:gd name="T21" fmla="*/ 2147483646 h 256"/>
              <a:gd name="T22" fmla="*/ 2147483646 w 106"/>
              <a:gd name="T23" fmla="*/ 2147483646 h 256"/>
              <a:gd name="T24" fmla="*/ 2147483646 w 106"/>
              <a:gd name="T25" fmla="*/ 2147483646 h 256"/>
              <a:gd name="T26" fmla="*/ 2147483646 w 106"/>
              <a:gd name="T27" fmla="*/ 2147483646 h 256"/>
              <a:gd name="T28" fmla="*/ 2147483646 w 106"/>
              <a:gd name="T29" fmla="*/ 2147483646 h 256"/>
              <a:gd name="T30" fmla="*/ 2147483646 w 106"/>
              <a:gd name="T31" fmla="*/ 2147483646 h 256"/>
              <a:gd name="T32" fmla="*/ 2147483646 w 106"/>
              <a:gd name="T33" fmla="*/ 2147483646 h 256"/>
              <a:gd name="T34" fmla="*/ 2147483646 w 106"/>
              <a:gd name="T35" fmla="*/ 2147483646 h 256"/>
              <a:gd name="T36" fmla="*/ 2147483646 w 106"/>
              <a:gd name="T37" fmla="*/ 2147483646 h 256"/>
              <a:gd name="T38" fmla="*/ 2147483646 w 106"/>
              <a:gd name="T39" fmla="*/ 2147483646 h 256"/>
              <a:gd name="T40" fmla="*/ 2147483646 w 106"/>
              <a:gd name="T41" fmla="*/ 2147483646 h 256"/>
              <a:gd name="T42" fmla="*/ 2147483646 w 106"/>
              <a:gd name="T43" fmla="*/ 2147483646 h 256"/>
              <a:gd name="T44" fmla="*/ 2147483646 w 106"/>
              <a:gd name="T45" fmla="*/ 2147483646 h 256"/>
              <a:gd name="T46" fmla="*/ 2147483646 w 106"/>
              <a:gd name="T47" fmla="*/ 2147483646 h 256"/>
              <a:gd name="T48" fmla="*/ 2147483646 w 106"/>
              <a:gd name="T49" fmla="*/ 2147483646 h 256"/>
              <a:gd name="T50" fmla="*/ 2147483646 w 106"/>
              <a:gd name="T51" fmla="*/ 2147483646 h 256"/>
              <a:gd name="T52" fmla="*/ 2147483646 w 106"/>
              <a:gd name="T53" fmla="*/ 2147483646 h 256"/>
              <a:gd name="T54" fmla="*/ 2147483646 w 106"/>
              <a:gd name="T55" fmla="*/ 2147483646 h 256"/>
              <a:gd name="T56" fmla="*/ 2147483646 w 106"/>
              <a:gd name="T57" fmla="*/ 2147483646 h 256"/>
              <a:gd name="T58" fmla="*/ 2147483646 w 106"/>
              <a:gd name="T59" fmla="*/ 2147483646 h 256"/>
              <a:gd name="T60" fmla="*/ 2147483646 w 106"/>
              <a:gd name="T61" fmla="*/ 2147483646 h 256"/>
              <a:gd name="T62" fmla="*/ 2147483646 w 106"/>
              <a:gd name="T63" fmla="*/ 2147483646 h 256"/>
              <a:gd name="T64" fmla="*/ 2147483646 w 106"/>
              <a:gd name="T65" fmla="*/ 2147483646 h 256"/>
              <a:gd name="T66" fmla="*/ 2147483646 w 106"/>
              <a:gd name="T67" fmla="*/ 2147483646 h 256"/>
              <a:gd name="T68" fmla="*/ 2147483646 w 106"/>
              <a:gd name="T69" fmla="*/ 2147483646 h 256"/>
              <a:gd name="T70" fmla="*/ 2147483646 w 106"/>
              <a:gd name="T71" fmla="*/ 2147483646 h 256"/>
              <a:gd name="T72" fmla="*/ 2147483646 w 106"/>
              <a:gd name="T73" fmla="*/ 2147483646 h 256"/>
              <a:gd name="T74" fmla="*/ 2147483646 w 106"/>
              <a:gd name="T75" fmla="*/ 2147483646 h 256"/>
              <a:gd name="T76" fmla="*/ 2147483646 w 106"/>
              <a:gd name="T77" fmla="*/ 2147483646 h 256"/>
              <a:gd name="T78" fmla="*/ 2147483646 w 106"/>
              <a:gd name="T79" fmla="*/ 2147483646 h 256"/>
              <a:gd name="T80" fmla="*/ 2147483646 w 106"/>
              <a:gd name="T81" fmla="*/ 2147483646 h 256"/>
              <a:gd name="T82" fmla="*/ 2147483646 w 106"/>
              <a:gd name="T83" fmla="*/ 2147483646 h 256"/>
              <a:gd name="T84" fmla="*/ 2147483646 w 106"/>
              <a:gd name="T85" fmla="*/ 2147483646 h 256"/>
              <a:gd name="T86" fmla="*/ 2147483646 w 106"/>
              <a:gd name="T87" fmla="*/ 2147483646 h 256"/>
              <a:gd name="T88" fmla="*/ 2147483646 w 106"/>
              <a:gd name="T89" fmla="*/ 0 h 256"/>
              <a:gd name="T90" fmla="*/ 0 60000 65536"/>
              <a:gd name="T91" fmla="*/ 0 60000 65536"/>
              <a:gd name="T92" fmla="*/ 0 60000 65536"/>
              <a:gd name="T93" fmla="*/ 0 60000 65536"/>
              <a:gd name="T94" fmla="*/ 0 60000 65536"/>
              <a:gd name="T95" fmla="*/ 0 60000 65536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</a:gdLst>
            <a:ahLst/>
            <a:cxnLst>
              <a:cxn ang="T90">
                <a:pos x="T0" y="T1"/>
              </a:cxn>
              <a:cxn ang="T91">
                <a:pos x="T2" y="T3"/>
              </a:cxn>
              <a:cxn ang="T92">
                <a:pos x="T4" y="T5"/>
              </a:cxn>
              <a:cxn ang="T93">
                <a:pos x="T6" y="T7"/>
              </a:cxn>
              <a:cxn ang="T94">
                <a:pos x="T8" y="T9"/>
              </a:cxn>
              <a:cxn ang="T95">
                <a:pos x="T10" y="T11"/>
              </a:cxn>
              <a:cxn ang="T96">
                <a:pos x="T12" y="T13"/>
              </a:cxn>
              <a:cxn ang="T97">
                <a:pos x="T14" y="T15"/>
              </a:cxn>
              <a:cxn ang="T98">
                <a:pos x="T16" y="T17"/>
              </a:cxn>
              <a:cxn ang="T99">
                <a:pos x="T18" y="T19"/>
              </a:cxn>
              <a:cxn ang="T100">
                <a:pos x="T20" y="T21"/>
              </a:cxn>
              <a:cxn ang="T101">
                <a:pos x="T22" y="T23"/>
              </a:cxn>
              <a:cxn ang="T102">
                <a:pos x="T24" y="T25"/>
              </a:cxn>
              <a:cxn ang="T103">
                <a:pos x="T26" y="T27"/>
              </a:cxn>
              <a:cxn ang="T104">
                <a:pos x="T28" y="T29"/>
              </a:cxn>
              <a:cxn ang="T105">
                <a:pos x="T30" y="T31"/>
              </a:cxn>
              <a:cxn ang="T106">
                <a:pos x="T32" y="T33"/>
              </a:cxn>
              <a:cxn ang="T107">
                <a:pos x="T34" y="T35"/>
              </a:cxn>
              <a:cxn ang="T108">
                <a:pos x="T36" y="T37"/>
              </a:cxn>
              <a:cxn ang="T109">
                <a:pos x="T38" y="T39"/>
              </a:cxn>
              <a:cxn ang="T110">
                <a:pos x="T40" y="T41"/>
              </a:cxn>
              <a:cxn ang="T111">
                <a:pos x="T42" y="T43"/>
              </a:cxn>
              <a:cxn ang="T112">
                <a:pos x="T44" y="T45"/>
              </a:cxn>
              <a:cxn ang="T113">
                <a:pos x="T46" y="T47"/>
              </a:cxn>
              <a:cxn ang="T114">
                <a:pos x="T48" y="T49"/>
              </a:cxn>
              <a:cxn ang="T115">
                <a:pos x="T50" y="T51"/>
              </a:cxn>
              <a:cxn ang="T116">
                <a:pos x="T52" y="T53"/>
              </a:cxn>
              <a:cxn ang="T117">
                <a:pos x="T54" y="T55"/>
              </a:cxn>
              <a:cxn ang="T118">
                <a:pos x="T56" y="T57"/>
              </a:cxn>
              <a:cxn ang="T119">
                <a:pos x="T58" y="T59"/>
              </a:cxn>
              <a:cxn ang="T120">
                <a:pos x="T60" y="T61"/>
              </a:cxn>
              <a:cxn ang="T121">
                <a:pos x="T62" y="T63"/>
              </a:cxn>
              <a:cxn ang="T122">
                <a:pos x="T64" y="T65"/>
              </a:cxn>
              <a:cxn ang="T123">
                <a:pos x="T66" y="T67"/>
              </a:cxn>
              <a:cxn ang="T124">
                <a:pos x="T68" y="T69"/>
              </a:cxn>
              <a:cxn ang="T125">
                <a:pos x="T70" y="T71"/>
              </a:cxn>
              <a:cxn ang="T126">
                <a:pos x="T72" y="T73"/>
              </a:cxn>
              <a:cxn ang="T127">
                <a:pos x="T74" y="T75"/>
              </a:cxn>
              <a:cxn ang="T128">
                <a:pos x="T76" y="T77"/>
              </a:cxn>
              <a:cxn ang="T129">
                <a:pos x="T78" y="T79"/>
              </a:cxn>
              <a:cxn ang="T130">
                <a:pos x="T80" y="T81"/>
              </a:cxn>
              <a:cxn ang="T131">
                <a:pos x="T82" y="T83"/>
              </a:cxn>
              <a:cxn ang="T132">
                <a:pos x="T84" y="T85"/>
              </a:cxn>
              <a:cxn ang="T133">
                <a:pos x="T86" y="T87"/>
              </a:cxn>
              <a:cxn ang="T134">
                <a:pos x="T88" y="T89"/>
              </a:cxn>
            </a:cxnLst>
            <a:rect l="0" t="0" r="r" b="b"/>
            <a:pathLst>
              <a:path w="106" h="256">
                <a:moveTo>
                  <a:pt x="80" y="0"/>
                </a:moveTo>
                <a:lnTo>
                  <a:pt x="80" y="0"/>
                </a:lnTo>
                <a:lnTo>
                  <a:pt x="62" y="14"/>
                </a:lnTo>
                <a:lnTo>
                  <a:pt x="46" y="32"/>
                </a:lnTo>
                <a:lnTo>
                  <a:pt x="34" y="50"/>
                </a:lnTo>
                <a:lnTo>
                  <a:pt x="24" y="70"/>
                </a:lnTo>
                <a:lnTo>
                  <a:pt x="10" y="98"/>
                </a:lnTo>
                <a:lnTo>
                  <a:pt x="4" y="104"/>
                </a:lnTo>
                <a:lnTo>
                  <a:pt x="0" y="108"/>
                </a:lnTo>
                <a:lnTo>
                  <a:pt x="6" y="152"/>
                </a:lnTo>
                <a:lnTo>
                  <a:pt x="6" y="154"/>
                </a:lnTo>
                <a:lnTo>
                  <a:pt x="2" y="184"/>
                </a:lnTo>
                <a:lnTo>
                  <a:pt x="2" y="196"/>
                </a:lnTo>
                <a:lnTo>
                  <a:pt x="2" y="200"/>
                </a:lnTo>
                <a:lnTo>
                  <a:pt x="4" y="202"/>
                </a:lnTo>
                <a:lnTo>
                  <a:pt x="36" y="224"/>
                </a:lnTo>
                <a:lnTo>
                  <a:pt x="38" y="224"/>
                </a:lnTo>
                <a:lnTo>
                  <a:pt x="38" y="226"/>
                </a:lnTo>
                <a:lnTo>
                  <a:pt x="42" y="236"/>
                </a:lnTo>
                <a:lnTo>
                  <a:pt x="50" y="248"/>
                </a:lnTo>
                <a:lnTo>
                  <a:pt x="56" y="252"/>
                </a:lnTo>
                <a:lnTo>
                  <a:pt x="62" y="256"/>
                </a:lnTo>
                <a:lnTo>
                  <a:pt x="66" y="204"/>
                </a:lnTo>
                <a:lnTo>
                  <a:pt x="66" y="202"/>
                </a:lnTo>
                <a:lnTo>
                  <a:pt x="90" y="146"/>
                </a:lnTo>
                <a:lnTo>
                  <a:pt x="98" y="80"/>
                </a:lnTo>
                <a:lnTo>
                  <a:pt x="98" y="78"/>
                </a:lnTo>
                <a:lnTo>
                  <a:pt x="106" y="60"/>
                </a:lnTo>
                <a:lnTo>
                  <a:pt x="100" y="44"/>
                </a:lnTo>
                <a:lnTo>
                  <a:pt x="98" y="44"/>
                </a:lnTo>
                <a:lnTo>
                  <a:pt x="98" y="24"/>
                </a:lnTo>
                <a:lnTo>
                  <a:pt x="98" y="22"/>
                </a:lnTo>
                <a:lnTo>
                  <a:pt x="102" y="16"/>
                </a:lnTo>
                <a:lnTo>
                  <a:pt x="106" y="12"/>
                </a:lnTo>
                <a:lnTo>
                  <a:pt x="8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38" name="海南"/>
          <p:cNvSpPr>
            <a:spLocks/>
          </p:cNvSpPr>
          <p:nvPr/>
        </p:nvSpPr>
        <p:spPr bwMode="auto">
          <a:xfrm>
            <a:off x="4910138" y="5868988"/>
            <a:ext cx="236537" cy="206375"/>
          </a:xfrm>
          <a:custGeom>
            <a:avLst/>
            <a:gdLst>
              <a:gd name="T0" fmla="*/ 2147483646 w 160"/>
              <a:gd name="T1" fmla="*/ 2147483646 h 140"/>
              <a:gd name="T2" fmla="*/ 2147483646 w 160"/>
              <a:gd name="T3" fmla="*/ 2147483646 h 140"/>
              <a:gd name="T4" fmla="*/ 2147483646 w 160"/>
              <a:gd name="T5" fmla="*/ 2147483646 h 140"/>
              <a:gd name="T6" fmla="*/ 2147483646 w 160"/>
              <a:gd name="T7" fmla="*/ 2147483646 h 140"/>
              <a:gd name="T8" fmla="*/ 2147483646 w 160"/>
              <a:gd name="T9" fmla="*/ 2147483646 h 140"/>
              <a:gd name="T10" fmla="*/ 2147483646 w 160"/>
              <a:gd name="T11" fmla="*/ 2147483646 h 140"/>
              <a:gd name="T12" fmla="*/ 2147483646 w 160"/>
              <a:gd name="T13" fmla="*/ 2147483646 h 140"/>
              <a:gd name="T14" fmla="*/ 2147483646 w 160"/>
              <a:gd name="T15" fmla="*/ 2147483646 h 140"/>
              <a:gd name="T16" fmla="*/ 2147483646 w 160"/>
              <a:gd name="T17" fmla="*/ 2147483646 h 140"/>
              <a:gd name="T18" fmla="*/ 2147483646 w 160"/>
              <a:gd name="T19" fmla="*/ 2147483646 h 140"/>
              <a:gd name="T20" fmla="*/ 2147483646 w 160"/>
              <a:gd name="T21" fmla="*/ 2147483646 h 140"/>
              <a:gd name="T22" fmla="*/ 2147483646 w 160"/>
              <a:gd name="T23" fmla="*/ 2147483646 h 140"/>
              <a:gd name="T24" fmla="*/ 2147483646 w 160"/>
              <a:gd name="T25" fmla="*/ 2147483646 h 140"/>
              <a:gd name="T26" fmla="*/ 0 w 160"/>
              <a:gd name="T27" fmla="*/ 2147483646 h 140"/>
              <a:gd name="T28" fmla="*/ 2147483646 w 160"/>
              <a:gd name="T29" fmla="*/ 2147483646 h 140"/>
              <a:gd name="T30" fmla="*/ 2147483646 w 160"/>
              <a:gd name="T31" fmla="*/ 2147483646 h 140"/>
              <a:gd name="T32" fmla="*/ 2147483646 w 160"/>
              <a:gd name="T33" fmla="*/ 2147483646 h 140"/>
              <a:gd name="T34" fmla="*/ 2147483646 w 160"/>
              <a:gd name="T35" fmla="*/ 2147483646 h 140"/>
              <a:gd name="T36" fmla="*/ 2147483646 w 160"/>
              <a:gd name="T37" fmla="*/ 2147483646 h 140"/>
              <a:gd name="T38" fmla="*/ 2147483646 w 160"/>
              <a:gd name="T39" fmla="*/ 2147483646 h 140"/>
              <a:gd name="T40" fmla="*/ 2147483646 w 160"/>
              <a:gd name="T41" fmla="*/ 2147483646 h 140"/>
              <a:gd name="T42" fmla="*/ 2147483646 w 160"/>
              <a:gd name="T43" fmla="*/ 2147483646 h 140"/>
              <a:gd name="T44" fmla="*/ 2147483646 w 160"/>
              <a:gd name="T45" fmla="*/ 2147483646 h 140"/>
              <a:gd name="T46" fmla="*/ 2147483646 w 160"/>
              <a:gd name="T47" fmla="*/ 2147483646 h 140"/>
              <a:gd name="T48" fmla="*/ 2147483646 w 160"/>
              <a:gd name="T49" fmla="*/ 2147483646 h 140"/>
              <a:gd name="T50" fmla="*/ 2147483646 w 160"/>
              <a:gd name="T51" fmla="*/ 2147483646 h 140"/>
              <a:gd name="T52" fmla="*/ 2147483646 w 160"/>
              <a:gd name="T53" fmla="*/ 2147483646 h 140"/>
              <a:gd name="T54" fmla="*/ 2147483646 w 160"/>
              <a:gd name="T55" fmla="*/ 2147483646 h 140"/>
              <a:gd name="T56" fmla="*/ 2147483646 w 160"/>
              <a:gd name="T57" fmla="*/ 2147483646 h 140"/>
              <a:gd name="T58" fmla="*/ 2147483646 w 160"/>
              <a:gd name="T59" fmla="*/ 2147483646 h 140"/>
              <a:gd name="T60" fmla="*/ 2147483646 w 160"/>
              <a:gd name="T61" fmla="*/ 2147483646 h 140"/>
              <a:gd name="T62" fmla="*/ 2147483646 w 160"/>
              <a:gd name="T63" fmla="*/ 2147483646 h 140"/>
              <a:gd name="T64" fmla="*/ 2147483646 w 160"/>
              <a:gd name="T65" fmla="*/ 2147483646 h 140"/>
              <a:gd name="T66" fmla="*/ 2147483646 w 160"/>
              <a:gd name="T67" fmla="*/ 2147483646 h 140"/>
              <a:gd name="T68" fmla="*/ 2147483646 w 160"/>
              <a:gd name="T69" fmla="*/ 2147483646 h 140"/>
              <a:gd name="T70" fmla="*/ 2147483646 w 160"/>
              <a:gd name="T71" fmla="*/ 2147483646 h 140"/>
              <a:gd name="T72" fmla="*/ 2147483646 w 160"/>
              <a:gd name="T73" fmla="*/ 2147483646 h 140"/>
              <a:gd name="T74" fmla="*/ 2147483646 w 160"/>
              <a:gd name="T75" fmla="*/ 2147483646 h 140"/>
              <a:gd name="T76" fmla="*/ 2147483646 w 160"/>
              <a:gd name="T77" fmla="*/ 2147483646 h 140"/>
              <a:gd name="T78" fmla="*/ 2147483646 w 160"/>
              <a:gd name="T79" fmla="*/ 2147483646 h 140"/>
              <a:gd name="T80" fmla="*/ 2147483646 w 160"/>
              <a:gd name="T81" fmla="*/ 2147483646 h 140"/>
              <a:gd name="T82" fmla="*/ 2147483646 w 160"/>
              <a:gd name="T83" fmla="*/ 0 h 140"/>
              <a:gd name="T84" fmla="*/ 2147483646 w 160"/>
              <a:gd name="T85" fmla="*/ 2147483646 h 140"/>
              <a:gd name="T86" fmla="*/ 2147483646 w 160"/>
              <a:gd name="T87" fmla="*/ 2147483646 h 140"/>
              <a:gd name="T88" fmla="*/ 2147483646 w 160"/>
              <a:gd name="T89" fmla="*/ 2147483646 h 140"/>
              <a:gd name="T90" fmla="*/ 2147483646 w 160"/>
              <a:gd name="T91" fmla="*/ 2147483646 h 140"/>
              <a:gd name="T92" fmla="*/ 2147483646 w 160"/>
              <a:gd name="T93" fmla="*/ 2147483646 h 140"/>
              <a:gd name="T94" fmla="*/ 2147483646 w 160"/>
              <a:gd name="T95" fmla="*/ 2147483646 h 140"/>
              <a:gd name="T96" fmla="*/ 0 60000 65536"/>
              <a:gd name="T97" fmla="*/ 0 60000 65536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</a:gdLst>
            <a:ahLst/>
            <a:cxnLst>
              <a:cxn ang="T96">
                <a:pos x="T0" y="T1"/>
              </a:cxn>
              <a:cxn ang="T97">
                <a:pos x="T2" y="T3"/>
              </a:cxn>
              <a:cxn ang="T98">
                <a:pos x="T4" y="T5"/>
              </a:cxn>
              <a:cxn ang="T99">
                <a:pos x="T6" y="T7"/>
              </a:cxn>
              <a:cxn ang="T100">
                <a:pos x="T8" y="T9"/>
              </a:cxn>
              <a:cxn ang="T101">
                <a:pos x="T10" y="T11"/>
              </a:cxn>
              <a:cxn ang="T102">
                <a:pos x="T12" y="T13"/>
              </a:cxn>
              <a:cxn ang="T103">
                <a:pos x="T14" y="T15"/>
              </a:cxn>
              <a:cxn ang="T104">
                <a:pos x="T16" y="T17"/>
              </a:cxn>
              <a:cxn ang="T105">
                <a:pos x="T18" y="T19"/>
              </a:cxn>
              <a:cxn ang="T106">
                <a:pos x="T20" y="T21"/>
              </a:cxn>
              <a:cxn ang="T107">
                <a:pos x="T22" y="T23"/>
              </a:cxn>
              <a:cxn ang="T108">
                <a:pos x="T24" y="T25"/>
              </a:cxn>
              <a:cxn ang="T109">
                <a:pos x="T26" y="T27"/>
              </a:cxn>
              <a:cxn ang="T110">
                <a:pos x="T28" y="T29"/>
              </a:cxn>
              <a:cxn ang="T111">
                <a:pos x="T30" y="T31"/>
              </a:cxn>
              <a:cxn ang="T112">
                <a:pos x="T32" y="T33"/>
              </a:cxn>
              <a:cxn ang="T113">
                <a:pos x="T34" y="T35"/>
              </a:cxn>
              <a:cxn ang="T114">
                <a:pos x="T36" y="T37"/>
              </a:cxn>
              <a:cxn ang="T115">
                <a:pos x="T38" y="T39"/>
              </a:cxn>
              <a:cxn ang="T116">
                <a:pos x="T40" y="T41"/>
              </a:cxn>
              <a:cxn ang="T117">
                <a:pos x="T42" y="T43"/>
              </a:cxn>
              <a:cxn ang="T118">
                <a:pos x="T44" y="T45"/>
              </a:cxn>
              <a:cxn ang="T119">
                <a:pos x="T46" y="T47"/>
              </a:cxn>
              <a:cxn ang="T120">
                <a:pos x="T48" y="T49"/>
              </a:cxn>
              <a:cxn ang="T121">
                <a:pos x="T50" y="T51"/>
              </a:cxn>
              <a:cxn ang="T122">
                <a:pos x="T52" y="T53"/>
              </a:cxn>
              <a:cxn ang="T123">
                <a:pos x="T54" y="T55"/>
              </a:cxn>
              <a:cxn ang="T124">
                <a:pos x="T56" y="T57"/>
              </a:cxn>
              <a:cxn ang="T125">
                <a:pos x="T58" y="T59"/>
              </a:cxn>
              <a:cxn ang="T126">
                <a:pos x="T60" y="T61"/>
              </a:cxn>
              <a:cxn ang="T127">
                <a:pos x="T62" y="T63"/>
              </a:cxn>
              <a:cxn ang="T128">
                <a:pos x="T64" y="T65"/>
              </a:cxn>
              <a:cxn ang="T129">
                <a:pos x="T66" y="T67"/>
              </a:cxn>
              <a:cxn ang="T130">
                <a:pos x="T68" y="T69"/>
              </a:cxn>
              <a:cxn ang="T131">
                <a:pos x="T70" y="T71"/>
              </a:cxn>
              <a:cxn ang="T132">
                <a:pos x="T72" y="T73"/>
              </a:cxn>
              <a:cxn ang="T133">
                <a:pos x="T74" y="T75"/>
              </a:cxn>
              <a:cxn ang="T134">
                <a:pos x="T76" y="T77"/>
              </a:cxn>
              <a:cxn ang="T135">
                <a:pos x="T78" y="T79"/>
              </a:cxn>
              <a:cxn ang="T136">
                <a:pos x="T80" y="T81"/>
              </a:cxn>
              <a:cxn ang="T137">
                <a:pos x="T82" y="T83"/>
              </a:cxn>
              <a:cxn ang="T138">
                <a:pos x="T84" y="T85"/>
              </a:cxn>
              <a:cxn ang="T139">
                <a:pos x="T86" y="T87"/>
              </a:cxn>
              <a:cxn ang="T140">
                <a:pos x="T88" y="T89"/>
              </a:cxn>
              <a:cxn ang="T141">
                <a:pos x="T90" y="T91"/>
              </a:cxn>
              <a:cxn ang="T142">
                <a:pos x="T92" y="T93"/>
              </a:cxn>
              <a:cxn ang="T143">
                <a:pos x="T94" y="T95"/>
              </a:cxn>
            </a:cxnLst>
            <a:rect l="0" t="0" r="r" b="b"/>
            <a:pathLst>
              <a:path w="160" h="140">
                <a:moveTo>
                  <a:pt x="72" y="14"/>
                </a:moveTo>
                <a:lnTo>
                  <a:pt x="70" y="18"/>
                </a:lnTo>
                <a:lnTo>
                  <a:pt x="68" y="20"/>
                </a:lnTo>
                <a:lnTo>
                  <a:pt x="36" y="28"/>
                </a:lnTo>
                <a:lnTo>
                  <a:pt x="38" y="32"/>
                </a:lnTo>
                <a:lnTo>
                  <a:pt x="48" y="44"/>
                </a:lnTo>
                <a:lnTo>
                  <a:pt x="44" y="46"/>
                </a:lnTo>
                <a:lnTo>
                  <a:pt x="30" y="54"/>
                </a:lnTo>
                <a:lnTo>
                  <a:pt x="6" y="72"/>
                </a:lnTo>
                <a:lnTo>
                  <a:pt x="2" y="80"/>
                </a:lnTo>
                <a:lnTo>
                  <a:pt x="0" y="92"/>
                </a:lnTo>
                <a:lnTo>
                  <a:pt x="4" y="108"/>
                </a:lnTo>
                <a:lnTo>
                  <a:pt x="10" y="126"/>
                </a:lnTo>
                <a:lnTo>
                  <a:pt x="34" y="128"/>
                </a:lnTo>
                <a:lnTo>
                  <a:pt x="36" y="128"/>
                </a:lnTo>
                <a:lnTo>
                  <a:pt x="60" y="140"/>
                </a:lnTo>
                <a:lnTo>
                  <a:pt x="86" y="136"/>
                </a:lnTo>
                <a:lnTo>
                  <a:pt x="94" y="132"/>
                </a:lnTo>
                <a:lnTo>
                  <a:pt x="102" y="126"/>
                </a:lnTo>
                <a:lnTo>
                  <a:pt x="112" y="118"/>
                </a:lnTo>
                <a:lnTo>
                  <a:pt x="122" y="106"/>
                </a:lnTo>
                <a:lnTo>
                  <a:pt x="124" y="106"/>
                </a:lnTo>
                <a:lnTo>
                  <a:pt x="126" y="104"/>
                </a:lnTo>
                <a:lnTo>
                  <a:pt x="136" y="100"/>
                </a:lnTo>
                <a:lnTo>
                  <a:pt x="134" y="66"/>
                </a:lnTo>
                <a:lnTo>
                  <a:pt x="148" y="44"/>
                </a:lnTo>
                <a:lnTo>
                  <a:pt x="160" y="34"/>
                </a:lnTo>
                <a:lnTo>
                  <a:pt x="160" y="22"/>
                </a:lnTo>
                <a:lnTo>
                  <a:pt x="158" y="14"/>
                </a:lnTo>
                <a:lnTo>
                  <a:pt x="156" y="10"/>
                </a:lnTo>
                <a:lnTo>
                  <a:pt x="152" y="2"/>
                </a:lnTo>
                <a:lnTo>
                  <a:pt x="146" y="0"/>
                </a:lnTo>
                <a:lnTo>
                  <a:pt x="146" y="12"/>
                </a:lnTo>
                <a:lnTo>
                  <a:pt x="126" y="8"/>
                </a:lnTo>
                <a:lnTo>
                  <a:pt x="116" y="14"/>
                </a:lnTo>
                <a:lnTo>
                  <a:pt x="114" y="14"/>
                </a:lnTo>
                <a:lnTo>
                  <a:pt x="72" y="14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3" name="矩形 2"/>
          <p:cNvSpPr/>
          <p:nvPr/>
        </p:nvSpPr>
        <p:spPr>
          <a:xfrm>
            <a:off x="1169988" y="1787525"/>
            <a:ext cx="6256337" cy="4602163"/>
          </a:xfrm>
          <a:prstGeom prst="rect">
            <a:avLst/>
          </a:prstGeom>
          <a:noFill/>
          <a:ln w="25400">
            <a:solidFill>
              <a:schemeClr val="accent2">
                <a:alpha val="8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>
              <a:cs typeface="+mn-ea"/>
              <a:sym typeface="+mn-lt"/>
            </a:endParaRPr>
          </a:p>
        </p:txBody>
      </p:sp>
      <p:sp>
        <p:nvSpPr>
          <p:cNvPr id="41" name="KSO_Shape"/>
          <p:cNvSpPr>
            <a:spLocks noChangeAspect="1"/>
          </p:cNvSpPr>
          <p:nvPr/>
        </p:nvSpPr>
        <p:spPr bwMode="auto">
          <a:xfrm>
            <a:off x="7814265" y="1750927"/>
            <a:ext cx="409575" cy="900113"/>
          </a:xfrm>
          <a:custGeom>
            <a:avLst/>
            <a:gdLst>
              <a:gd name="T0" fmla="*/ 2147483646 w 216"/>
              <a:gd name="T1" fmla="*/ 2147483646 h 474"/>
              <a:gd name="T2" fmla="*/ 2147483646 w 216"/>
              <a:gd name="T3" fmla="*/ 2147483646 h 474"/>
              <a:gd name="T4" fmla="*/ 2147483646 w 216"/>
              <a:gd name="T5" fmla="*/ 2147483646 h 474"/>
              <a:gd name="T6" fmla="*/ 2147483646 w 216"/>
              <a:gd name="T7" fmla="*/ 2147483646 h 474"/>
              <a:gd name="T8" fmla="*/ 2147483646 w 216"/>
              <a:gd name="T9" fmla="*/ 2147483646 h 474"/>
              <a:gd name="T10" fmla="*/ 2147483646 w 216"/>
              <a:gd name="T11" fmla="*/ 2147483646 h 474"/>
              <a:gd name="T12" fmla="*/ 2147483646 w 216"/>
              <a:gd name="T13" fmla="*/ 2147483646 h 474"/>
              <a:gd name="T14" fmla="*/ 2147483646 w 216"/>
              <a:gd name="T15" fmla="*/ 2147483646 h 474"/>
              <a:gd name="T16" fmla="*/ 2147483646 w 216"/>
              <a:gd name="T17" fmla="*/ 2147483646 h 474"/>
              <a:gd name="T18" fmla="*/ 2147483646 w 216"/>
              <a:gd name="T19" fmla="*/ 2147483646 h 474"/>
              <a:gd name="T20" fmla="*/ 2147483646 w 216"/>
              <a:gd name="T21" fmla="*/ 2147483646 h 474"/>
              <a:gd name="T22" fmla="*/ 2147483646 w 216"/>
              <a:gd name="T23" fmla="*/ 2147483646 h 474"/>
              <a:gd name="T24" fmla="*/ 2147483646 w 216"/>
              <a:gd name="T25" fmla="*/ 2147483646 h 474"/>
              <a:gd name="T26" fmla="*/ 2147483646 w 216"/>
              <a:gd name="T27" fmla="*/ 2147483646 h 474"/>
              <a:gd name="T28" fmla="*/ 2147483646 w 216"/>
              <a:gd name="T29" fmla="*/ 2147483646 h 474"/>
              <a:gd name="T30" fmla="*/ 2147483646 w 216"/>
              <a:gd name="T31" fmla="*/ 2147483646 h 474"/>
              <a:gd name="T32" fmla="*/ 2147483646 w 216"/>
              <a:gd name="T33" fmla="*/ 2147483646 h 474"/>
              <a:gd name="T34" fmla="*/ 2147483646 w 216"/>
              <a:gd name="T35" fmla="*/ 2147483646 h 474"/>
              <a:gd name="T36" fmla="*/ 2147483646 w 216"/>
              <a:gd name="T37" fmla="*/ 2147483646 h 474"/>
              <a:gd name="T38" fmla="*/ 2147483646 w 216"/>
              <a:gd name="T39" fmla="*/ 2147483646 h 474"/>
              <a:gd name="T40" fmla="*/ 2147483646 w 216"/>
              <a:gd name="T41" fmla="*/ 2147483646 h 474"/>
              <a:gd name="T42" fmla="*/ 2147483646 w 216"/>
              <a:gd name="T43" fmla="*/ 2147483646 h 474"/>
              <a:gd name="T44" fmla="*/ 2147483646 w 216"/>
              <a:gd name="T45" fmla="*/ 2147483646 h 474"/>
              <a:gd name="T46" fmla="*/ 2147483646 w 216"/>
              <a:gd name="T47" fmla="*/ 2147483646 h 474"/>
              <a:gd name="T48" fmla="*/ 2147483646 w 216"/>
              <a:gd name="T49" fmla="*/ 2147483646 h 474"/>
              <a:gd name="T50" fmla="*/ 2147483646 w 216"/>
              <a:gd name="T51" fmla="*/ 2147483646 h 474"/>
              <a:gd name="T52" fmla="*/ 2147483646 w 216"/>
              <a:gd name="T53" fmla="*/ 2147483646 h 474"/>
              <a:gd name="T54" fmla="*/ 2147483646 w 216"/>
              <a:gd name="T55" fmla="*/ 2147483646 h 474"/>
              <a:gd name="T56" fmla="*/ 2147483646 w 216"/>
              <a:gd name="T57" fmla="*/ 2147483646 h 474"/>
              <a:gd name="T58" fmla="*/ 2147483646 w 216"/>
              <a:gd name="T59" fmla="*/ 2147483646 h 474"/>
              <a:gd name="T60" fmla="*/ 2147483646 w 216"/>
              <a:gd name="T61" fmla="*/ 2147483646 h 474"/>
              <a:gd name="T62" fmla="*/ 2147483646 w 216"/>
              <a:gd name="T63" fmla="*/ 2147483646 h 474"/>
              <a:gd name="T64" fmla="*/ 2147483646 w 216"/>
              <a:gd name="T65" fmla="*/ 2147483646 h 474"/>
              <a:gd name="T66" fmla="*/ 2147483646 w 216"/>
              <a:gd name="T67" fmla="*/ 2147483646 h 474"/>
              <a:gd name="T68" fmla="*/ 2147483646 w 216"/>
              <a:gd name="T69" fmla="*/ 2147483646 h 474"/>
              <a:gd name="T70" fmla="*/ 2147483646 w 216"/>
              <a:gd name="T71" fmla="*/ 2147483646 h 474"/>
              <a:gd name="T72" fmla="*/ 2147483646 w 216"/>
              <a:gd name="T73" fmla="*/ 2147483646 h 474"/>
              <a:gd name="T74" fmla="*/ 2147483646 w 216"/>
              <a:gd name="T75" fmla="*/ 2147483646 h 474"/>
              <a:gd name="T76" fmla="*/ 2147483646 w 216"/>
              <a:gd name="T77" fmla="*/ 2147483646 h 474"/>
              <a:gd name="T78" fmla="*/ 2147483646 w 216"/>
              <a:gd name="T79" fmla="*/ 2147483646 h 474"/>
              <a:gd name="T80" fmla="*/ 2147483646 w 216"/>
              <a:gd name="T81" fmla="*/ 2147483646 h 474"/>
              <a:gd name="T82" fmla="*/ 2147483646 w 216"/>
              <a:gd name="T83" fmla="*/ 2147483646 h 474"/>
              <a:gd name="T84" fmla="*/ 2147483646 w 216"/>
              <a:gd name="T85" fmla="*/ 2147483646 h 474"/>
              <a:gd name="T86" fmla="*/ 2147483646 w 216"/>
              <a:gd name="T87" fmla="*/ 2147483646 h 474"/>
              <a:gd name="T88" fmla="*/ 2147483646 w 216"/>
              <a:gd name="T89" fmla="*/ 2147483646 h 474"/>
              <a:gd name="T90" fmla="*/ 2147483646 w 216"/>
              <a:gd name="T91" fmla="*/ 2147483646 h 474"/>
              <a:gd name="T92" fmla="*/ 2147483646 w 216"/>
              <a:gd name="T93" fmla="*/ 2147483646 h 474"/>
              <a:gd name="T94" fmla="*/ 2147483646 w 216"/>
              <a:gd name="T95" fmla="*/ 2147483646 h 474"/>
              <a:gd name="T96" fmla="*/ 2147483646 w 216"/>
              <a:gd name="T97" fmla="*/ 2147483646 h 474"/>
              <a:gd name="T98" fmla="*/ 0 60000 65536"/>
              <a:gd name="T99" fmla="*/ 0 60000 65536"/>
              <a:gd name="T100" fmla="*/ 0 60000 65536"/>
              <a:gd name="T101" fmla="*/ 0 60000 65536"/>
              <a:gd name="T102" fmla="*/ 0 60000 65536"/>
              <a:gd name="T103" fmla="*/ 0 60000 65536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</a:gdLst>
            <a:ahLst/>
            <a:cxnLst>
              <a:cxn ang="T98">
                <a:pos x="T0" y="T1"/>
              </a:cxn>
              <a:cxn ang="T99">
                <a:pos x="T2" y="T3"/>
              </a:cxn>
              <a:cxn ang="T100">
                <a:pos x="T4" y="T5"/>
              </a:cxn>
              <a:cxn ang="T101">
                <a:pos x="T6" y="T7"/>
              </a:cxn>
              <a:cxn ang="T102">
                <a:pos x="T8" y="T9"/>
              </a:cxn>
              <a:cxn ang="T103">
                <a:pos x="T10" y="T11"/>
              </a:cxn>
              <a:cxn ang="T104">
                <a:pos x="T12" y="T13"/>
              </a:cxn>
              <a:cxn ang="T105">
                <a:pos x="T14" y="T15"/>
              </a:cxn>
              <a:cxn ang="T106">
                <a:pos x="T16" y="T17"/>
              </a:cxn>
              <a:cxn ang="T107">
                <a:pos x="T18" y="T19"/>
              </a:cxn>
              <a:cxn ang="T108">
                <a:pos x="T20" y="T21"/>
              </a:cxn>
              <a:cxn ang="T109">
                <a:pos x="T22" y="T23"/>
              </a:cxn>
              <a:cxn ang="T110">
                <a:pos x="T24" y="T25"/>
              </a:cxn>
              <a:cxn ang="T111">
                <a:pos x="T26" y="T27"/>
              </a:cxn>
              <a:cxn ang="T112">
                <a:pos x="T28" y="T29"/>
              </a:cxn>
              <a:cxn ang="T113">
                <a:pos x="T30" y="T31"/>
              </a:cxn>
              <a:cxn ang="T114">
                <a:pos x="T32" y="T33"/>
              </a:cxn>
              <a:cxn ang="T115">
                <a:pos x="T34" y="T35"/>
              </a:cxn>
              <a:cxn ang="T116">
                <a:pos x="T36" y="T37"/>
              </a:cxn>
              <a:cxn ang="T117">
                <a:pos x="T38" y="T39"/>
              </a:cxn>
              <a:cxn ang="T118">
                <a:pos x="T40" y="T41"/>
              </a:cxn>
              <a:cxn ang="T119">
                <a:pos x="T42" y="T43"/>
              </a:cxn>
              <a:cxn ang="T120">
                <a:pos x="T44" y="T45"/>
              </a:cxn>
              <a:cxn ang="T121">
                <a:pos x="T46" y="T47"/>
              </a:cxn>
              <a:cxn ang="T122">
                <a:pos x="T48" y="T49"/>
              </a:cxn>
              <a:cxn ang="T123">
                <a:pos x="T50" y="T51"/>
              </a:cxn>
              <a:cxn ang="T124">
                <a:pos x="T52" y="T53"/>
              </a:cxn>
              <a:cxn ang="T125">
                <a:pos x="T54" y="T55"/>
              </a:cxn>
              <a:cxn ang="T126">
                <a:pos x="T56" y="T57"/>
              </a:cxn>
              <a:cxn ang="T127">
                <a:pos x="T58" y="T59"/>
              </a:cxn>
              <a:cxn ang="T128">
                <a:pos x="T60" y="T61"/>
              </a:cxn>
              <a:cxn ang="T129">
                <a:pos x="T62" y="T63"/>
              </a:cxn>
              <a:cxn ang="T130">
                <a:pos x="T64" y="T65"/>
              </a:cxn>
              <a:cxn ang="T131">
                <a:pos x="T66" y="T67"/>
              </a:cxn>
              <a:cxn ang="T132">
                <a:pos x="T68" y="T69"/>
              </a:cxn>
              <a:cxn ang="T133">
                <a:pos x="T70" y="T71"/>
              </a:cxn>
              <a:cxn ang="T134">
                <a:pos x="T72" y="T73"/>
              </a:cxn>
              <a:cxn ang="T135">
                <a:pos x="T74" y="T75"/>
              </a:cxn>
              <a:cxn ang="T136">
                <a:pos x="T76" y="T77"/>
              </a:cxn>
              <a:cxn ang="T137">
                <a:pos x="T78" y="T79"/>
              </a:cxn>
              <a:cxn ang="T138">
                <a:pos x="T80" y="T81"/>
              </a:cxn>
              <a:cxn ang="T139">
                <a:pos x="T82" y="T83"/>
              </a:cxn>
              <a:cxn ang="T140">
                <a:pos x="T84" y="T85"/>
              </a:cxn>
              <a:cxn ang="T141">
                <a:pos x="T86" y="T87"/>
              </a:cxn>
              <a:cxn ang="T142">
                <a:pos x="T88" y="T89"/>
              </a:cxn>
              <a:cxn ang="T143">
                <a:pos x="T90" y="T91"/>
              </a:cxn>
              <a:cxn ang="T144">
                <a:pos x="T92" y="T93"/>
              </a:cxn>
              <a:cxn ang="T145">
                <a:pos x="T94" y="T95"/>
              </a:cxn>
              <a:cxn ang="T146">
                <a:pos x="T96" y="T97"/>
              </a:cxn>
            </a:cxnLst>
            <a:rect l="0" t="0" r="r" b="b"/>
            <a:pathLst>
              <a:path w="216" h="474">
                <a:moveTo>
                  <a:pt x="202" y="24"/>
                </a:moveTo>
                <a:lnTo>
                  <a:pt x="204" y="20"/>
                </a:lnTo>
                <a:lnTo>
                  <a:pt x="200" y="8"/>
                </a:lnTo>
                <a:lnTo>
                  <a:pt x="194" y="0"/>
                </a:lnTo>
                <a:lnTo>
                  <a:pt x="188" y="12"/>
                </a:lnTo>
                <a:lnTo>
                  <a:pt x="176" y="24"/>
                </a:lnTo>
                <a:lnTo>
                  <a:pt x="174" y="24"/>
                </a:lnTo>
                <a:lnTo>
                  <a:pt x="156" y="30"/>
                </a:lnTo>
                <a:lnTo>
                  <a:pt x="154" y="30"/>
                </a:lnTo>
                <a:lnTo>
                  <a:pt x="136" y="28"/>
                </a:lnTo>
                <a:lnTo>
                  <a:pt x="124" y="30"/>
                </a:lnTo>
                <a:lnTo>
                  <a:pt x="122" y="40"/>
                </a:lnTo>
                <a:lnTo>
                  <a:pt x="112" y="46"/>
                </a:lnTo>
                <a:lnTo>
                  <a:pt x="112" y="48"/>
                </a:lnTo>
                <a:lnTo>
                  <a:pt x="110" y="48"/>
                </a:lnTo>
                <a:lnTo>
                  <a:pt x="94" y="46"/>
                </a:lnTo>
                <a:lnTo>
                  <a:pt x="92" y="48"/>
                </a:lnTo>
                <a:lnTo>
                  <a:pt x="92" y="64"/>
                </a:lnTo>
                <a:lnTo>
                  <a:pt x="84" y="76"/>
                </a:lnTo>
                <a:lnTo>
                  <a:pt x="82" y="76"/>
                </a:lnTo>
                <a:lnTo>
                  <a:pt x="68" y="92"/>
                </a:lnTo>
                <a:lnTo>
                  <a:pt x="66" y="92"/>
                </a:lnTo>
                <a:lnTo>
                  <a:pt x="50" y="96"/>
                </a:lnTo>
                <a:lnTo>
                  <a:pt x="40" y="106"/>
                </a:lnTo>
                <a:lnTo>
                  <a:pt x="42" y="120"/>
                </a:lnTo>
                <a:lnTo>
                  <a:pt x="42" y="124"/>
                </a:lnTo>
                <a:lnTo>
                  <a:pt x="40" y="124"/>
                </a:lnTo>
                <a:lnTo>
                  <a:pt x="28" y="136"/>
                </a:lnTo>
                <a:lnTo>
                  <a:pt x="20" y="144"/>
                </a:lnTo>
                <a:lnTo>
                  <a:pt x="26" y="154"/>
                </a:lnTo>
                <a:lnTo>
                  <a:pt x="26" y="156"/>
                </a:lnTo>
                <a:lnTo>
                  <a:pt x="26" y="170"/>
                </a:lnTo>
                <a:lnTo>
                  <a:pt x="26" y="172"/>
                </a:lnTo>
                <a:lnTo>
                  <a:pt x="16" y="184"/>
                </a:lnTo>
                <a:lnTo>
                  <a:pt x="4" y="198"/>
                </a:lnTo>
                <a:lnTo>
                  <a:pt x="6" y="214"/>
                </a:lnTo>
                <a:lnTo>
                  <a:pt x="16" y="224"/>
                </a:lnTo>
                <a:lnTo>
                  <a:pt x="22" y="236"/>
                </a:lnTo>
                <a:lnTo>
                  <a:pt x="24" y="244"/>
                </a:lnTo>
                <a:lnTo>
                  <a:pt x="24" y="262"/>
                </a:lnTo>
                <a:lnTo>
                  <a:pt x="22" y="264"/>
                </a:lnTo>
                <a:lnTo>
                  <a:pt x="6" y="276"/>
                </a:lnTo>
                <a:lnTo>
                  <a:pt x="4" y="300"/>
                </a:lnTo>
                <a:lnTo>
                  <a:pt x="6" y="324"/>
                </a:lnTo>
                <a:lnTo>
                  <a:pt x="10" y="340"/>
                </a:lnTo>
                <a:lnTo>
                  <a:pt x="18" y="368"/>
                </a:lnTo>
                <a:lnTo>
                  <a:pt x="18" y="370"/>
                </a:lnTo>
                <a:lnTo>
                  <a:pt x="18" y="372"/>
                </a:lnTo>
                <a:lnTo>
                  <a:pt x="0" y="452"/>
                </a:lnTo>
                <a:lnTo>
                  <a:pt x="2" y="468"/>
                </a:lnTo>
                <a:lnTo>
                  <a:pt x="14" y="474"/>
                </a:lnTo>
                <a:lnTo>
                  <a:pt x="32" y="456"/>
                </a:lnTo>
                <a:lnTo>
                  <a:pt x="34" y="456"/>
                </a:lnTo>
                <a:lnTo>
                  <a:pt x="96" y="432"/>
                </a:lnTo>
                <a:lnTo>
                  <a:pt x="112" y="416"/>
                </a:lnTo>
                <a:lnTo>
                  <a:pt x="114" y="416"/>
                </a:lnTo>
                <a:lnTo>
                  <a:pt x="116" y="416"/>
                </a:lnTo>
                <a:lnTo>
                  <a:pt x="150" y="420"/>
                </a:lnTo>
                <a:lnTo>
                  <a:pt x="162" y="416"/>
                </a:lnTo>
                <a:lnTo>
                  <a:pt x="180" y="408"/>
                </a:lnTo>
                <a:lnTo>
                  <a:pt x="180" y="392"/>
                </a:lnTo>
                <a:lnTo>
                  <a:pt x="182" y="392"/>
                </a:lnTo>
                <a:lnTo>
                  <a:pt x="192" y="382"/>
                </a:lnTo>
                <a:lnTo>
                  <a:pt x="190" y="372"/>
                </a:lnTo>
                <a:lnTo>
                  <a:pt x="190" y="370"/>
                </a:lnTo>
                <a:lnTo>
                  <a:pt x="190" y="368"/>
                </a:lnTo>
                <a:lnTo>
                  <a:pt x="194" y="364"/>
                </a:lnTo>
                <a:lnTo>
                  <a:pt x="192" y="360"/>
                </a:lnTo>
                <a:lnTo>
                  <a:pt x="190" y="356"/>
                </a:lnTo>
                <a:lnTo>
                  <a:pt x="190" y="352"/>
                </a:lnTo>
                <a:lnTo>
                  <a:pt x="194" y="340"/>
                </a:lnTo>
                <a:lnTo>
                  <a:pt x="198" y="336"/>
                </a:lnTo>
                <a:lnTo>
                  <a:pt x="196" y="324"/>
                </a:lnTo>
                <a:lnTo>
                  <a:pt x="184" y="310"/>
                </a:lnTo>
                <a:lnTo>
                  <a:pt x="182" y="306"/>
                </a:lnTo>
                <a:lnTo>
                  <a:pt x="180" y="302"/>
                </a:lnTo>
                <a:lnTo>
                  <a:pt x="180" y="298"/>
                </a:lnTo>
                <a:lnTo>
                  <a:pt x="182" y="294"/>
                </a:lnTo>
                <a:lnTo>
                  <a:pt x="184" y="288"/>
                </a:lnTo>
                <a:lnTo>
                  <a:pt x="190" y="280"/>
                </a:lnTo>
                <a:lnTo>
                  <a:pt x="192" y="268"/>
                </a:lnTo>
                <a:lnTo>
                  <a:pt x="202" y="248"/>
                </a:lnTo>
                <a:lnTo>
                  <a:pt x="204" y="240"/>
                </a:lnTo>
                <a:lnTo>
                  <a:pt x="216" y="216"/>
                </a:lnTo>
                <a:lnTo>
                  <a:pt x="208" y="200"/>
                </a:lnTo>
                <a:lnTo>
                  <a:pt x="184" y="184"/>
                </a:lnTo>
                <a:lnTo>
                  <a:pt x="182" y="184"/>
                </a:lnTo>
                <a:lnTo>
                  <a:pt x="176" y="170"/>
                </a:lnTo>
                <a:lnTo>
                  <a:pt x="176" y="168"/>
                </a:lnTo>
                <a:lnTo>
                  <a:pt x="180" y="146"/>
                </a:lnTo>
                <a:lnTo>
                  <a:pt x="184" y="130"/>
                </a:lnTo>
                <a:lnTo>
                  <a:pt x="184" y="122"/>
                </a:lnTo>
                <a:lnTo>
                  <a:pt x="188" y="116"/>
                </a:lnTo>
                <a:lnTo>
                  <a:pt x="190" y="114"/>
                </a:lnTo>
                <a:lnTo>
                  <a:pt x="194" y="114"/>
                </a:lnTo>
                <a:lnTo>
                  <a:pt x="208" y="112"/>
                </a:lnTo>
                <a:lnTo>
                  <a:pt x="212" y="102"/>
                </a:lnTo>
                <a:lnTo>
                  <a:pt x="216" y="76"/>
                </a:lnTo>
                <a:lnTo>
                  <a:pt x="214" y="66"/>
                </a:lnTo>
                <a:lnTo>
                  <a:pt x="200" y="64"/>
                </a:lnTo>
                <a:lnTo>
                  <a:pt x="184" y="56"/>
                </a:lnTo>
                <a:lnTo>
                  <a:pt x="182" y="54"/>
                </a:lnTo>
                <a:lnTo>
                  <a:pt x="182" y="52"/>
                </a:lnTo>
                <a:lnTo>
                  <a:pt x="180" y="32"/>
                </a:lnTo>
                <a:lnTo>
                  <a:pt x="180" y="28"/>
                </a:lnTo>
                <a:lnTo>
                  <a:pt x="202" y="24"/>
                </a:lnTo>
                <a:close/>
              </a:path>
            </a:pathLst>
          </a:custGeom>
          <a:noFill/>
          <a:ln>
            <a:solidFill>
              <a:schemeClr val="accent2"/>
            </a:solidFill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44" name="文本框 43"/>
          <p:cNvSpPr txBox="1"/>
          <p:nvPr/>
        </p:nvSpPr>
        <p:spPr>
          <a:xfrm>
            <a:off x="8618538" y="1673225"/>
            <a:ext cx="2009775" cy="4000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2000" b="1" dirty="0">
                <a:solidFill>
                  <a:schemeClr val="accent2"/>
                </a:solidFill>
                <a:latin typeface="+mn-lt"/>
                <a:ea typeface="+mn-ea"/>
                <a:cs typeface="+mn-ea"/>
                <a:sym typeface="+mn-lt"/>
              </a:rPr>
              <a:t>标题</a:t>
            </a:r>
          </a:p>
        </p:txBody>
      </p:sp>
      <p:sp>
        <p:nvSpPr>
          <p:cNvPr id="45" name="文本框 44"/>
          <p:cNvSpPr txBox="1"/>
          <p:nvPr/>
        </p:nvSpPr>
        <p:spPr>
          <a:xfrm>
            <a:off x="8601231" y="1949394"/>
            <a:ext cx="2331259" cy="738664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1400" dirty="0">
                <a:solidFill>
                  <a:schemeClr val="accent2">
                    <a:alpha val="50000"/>
                  </a:schemeClr>
                </a:solidFill>
                <a:latin typeface="+mn-lt"/>
                <a:ea typeface="+mn-ea"/>
                <a:cs typeface="+mn-ea"/>
                <a:sym typeface="+mn-lt"/>
              </a:rPr>
              <a:t>请在此输入文本请在此输入文本请在此输入文本请在此输入文本</a:t>
            </a:r>
          </a:p>
        </p:txBody>
      </p:sp>
      <p:sp>
        <p:nvSpPr>
          <p:cNvPr id="43" name="KSO_Shape"/>
          <p:cNvSpPr>
            <a:spLocks noChangeAspect="1"/>
          </p:cNvSpPr>
          <p:nvPr/>
        </p:nvSpPr>
        <p:spPr bwMode="auto">
          <a:xfrm>
            <a:off x="7893050" y="5443538"/>
            <a:ext cx="863600" cy="900112"/>
          </a:xfrm>
          <a:custGeom>
            <a:avLst/>
            <a:gdLst>
              <a:gd name="T0" fmla="*/ 2147483646 w 568"/>
              <a:gd name="T1" fmla="*/ 2147483646 h 592"/>
              <a:gd name="T2" fmla="*/ 2147483646 w 568"/>
              <a:gd name="T3" fmla="*/ 2147483646 h 592"/>
              <a:gd name="T4" fmla="*/ 2147483646 w 568"/>
              <a:gd name="T5" fmla="*/ 2147483646 h 592"/>
              <a:gd name="T6" fmla="*/ 2147483646 w 568"/>
              <a:gd name="T7" fmla="*/ 2147483646 h 592"/>
              <a:gd name="T8" fmla="*/ 2147483646 w 568"/>
              <a:gd name="T9" fmla="*/ 2147483646 h 592"/>
              <a:gd name="T10" fmla="*/ 2147483646 w 568"/>
              <a:gd name="T11" fmla="*/ 2147483646 h 592"/>
              <a:gd name="T12" fmla="*/ 2147483646 w 568"/>
              <a:gd name="T13" fmla="*/ 2147483646 h 592"/>
              <a:gd name="T14" fmla="*/ 2147483646 w 568"/>
              <a:gd name="T15" fmla="*/ 2147483646 h 592"/>
              <a:gd name="T16" fmla="*/ 2147483646 w 568"/>
              <a:gd name="T17" fmla="*/ 2147483646 h 592"/>
              <a:gd name="T18" fmla="*/ 2147483646 w 568"/>
              <a:gd name="T19" fmla="*/ 2147483646 h 592"/>
              <a:gd name="T20" fmla="*/ 2147483646 w 568"/>
              <a:gd name="T21" fmla="*/ 2147483646 h 592"/>
              <a:gd name="T22" fmla="*/ 2147483646 w 568"/>
              <a:gd name="T23" fmla="*/ 2147483646 h 592"/>
              <a:gd name="T24" fmla="*/ 2147483646 w 568"/>
              <a:gd name="T25" fmla="*/ 2147483646 h 592"/>
              <a:gd name="T26" fmla="*/ 2147483646 w 568"/>
              <a:gd name="T27" fmla="*/ 2147483646 h 592"/>
              <a:gd name="T28" fmla="*/ 2147483646 w 568"/>
              <a:gd name="T29" fmla="*/ 2147483646 h 592"/>
              <a:gd name="T30" fmla="*/ 2147483646 w 568"/>
              <a:gd name="T31" fmla="*/ 2147483646 h 592"/>
              <a:gd name="T32" fmla="*/ 2147483646 w 568"/>
              <a:gd name="T33" fmla="*/ 2147483646 h 592"/>
              <a:gd name="T34" fmla="*/ 2147483646 w 568"/>
              <a:gd name="T35" fmla="*/ 2147483646 h 592"/>
              <a:gd name="T36" fmla="*/ 2147483646 w 568"/>
              <a:gd name="T37" fmla="*/ 2147483646 h 592"/>
              <a:gd name="T38" fmla="*/ 2147483646 w 568"/>
              <a:gd name="T39" fmla="*/ 2147483646 h 592"/>
              <a:gd name="T40" fmla="*/ 2147483646 w 568"/>
              <a:gd name="T41" fmla="*/ 2147483646 h 592"/>
              <a:gd name="T42" fmla="*/ 2147483646 w 568"/>
              <a:gd name="T43" fmla="*/ 2147483646 h 592"/>
              <a:gd name="T44" fmla="*/ 2147483646 w 568"/>
              <a:gd name="T45" fmla="*/ 2147483646 h 592"/>
              <a:gd name="T46" fmla="*/ 2147483646 w 568"/>
              <a:gd name="T47" fmla="*/ 2147483646 h 592"/>
              <a:gd name="T48" fmla="*/ 2147483646 w 568"/>
              <a:gd name="T49" fmla="*/ 2147483646 h 592"/>
              <a:gd name="T50" fmla="*/ 2147483646 w 568"/>
              <a:gd name="T51" fmla="*/ 2147483646 h 592"/>
              <a:gd name="T52" fmla="*/ 2147483646 w 568"/>
              <a:gd name="T53" fmla="*/ 2147483646 h 592"/>
              <a:gd name="T54" fmla="*/ 2147483646 w 568"/>
              <a:gd name="T55" fmla="*/ 2147483646 h 592"/>
              <a:gd name="T56" fmla="*/ 2147483646 w 568"/>
              <a:gd name="T57" fmla="*/ 2147483646 h 592"/>
              <a:gd name="T58" fmla="*/ 2147483646 w 568"/>
              <a:gd name="T59" fmla="*/ 2147483646 h 592"/>
              <a:gd name="T60" fmla="*/ 2147483646 w 568"/>
              <a:gd name="T61" fmla="*/ 2147483646 h 592"/>
              <a:gd name="T62" fmla="*/ 2147483646 w 568"/>
              <a:gd name="T63" fmla="*/ 2147483646 h 592"/>
              <a:gd name="T64" fmla="*/ 2147483646 w 568"/>
              <a:gd name="T65" fmla="*/ 2147483646 h 592"/>
              <a:gd name="T66" fmla="*/ 2147483646 w 568"/>
              <a:gd name="T67" fmla="*/ 2147483646 h 592"/>
              <a:gd name="T68" fmla="*/ 2147483646 w 568"/>
              <a:gd name="T69" fmla="*/ 2147483646 h 592"/>
              <a:gd name="T70" fmla="*/ 2147483646 w 568"/>
              <a:gd name="T71" fmla="*/ 2147483646 h 592"/>
              <a:gd name="T72" fmla="*/ 2147483646 w 568"/>
              <a:gd name="T73" fmla="*/ 2147483646 h 592"/>
              <a:gd name="T74" fmla="*/ 2147483646 w 568"/>
              <a:gd name="T75" fmla="*/ 2147483646 h 592"/>
              <a:gd name="T76" fmla="*/ 2147483646 w 568"/>
              <a:gd name="T77" fmla="*/ 2147483646 h 592"/>
              <a:gd name="T78" fmla="*/ 2147483646 w 568"/>
              <a:gd name="T79" fmla="*/ 2147483646 h 592"/>
              <a:gd name="T80" fmla="*/ 2147483646 w 568"/>
              <a:gd name="T81" fmla="*/ 2147483646 h 592"/>
              <a:gd name="T82" fmla="*/ 2147483646 w 568"/>
              <a:gd name="T83" fmla="*/ 2147483646 h 592"/>
              <a:gd name="T84" fmla="*/ 2147483646 w 568"/>
              <a:gd name="T85" fmla="*/ 2147483646 h 592"/>
              <a:gd name="T86" fmla="*/ 2147483646 w 568"/>
              <a:gd name="T87" fmla="*/ 2147483646 h 592"/>
              <a:gd name="T88" fmla="*/ 2147483646 w 568"/>
              <a:gd name="T89" fmla="*/ 2147483646 h 592"/>
              <a:gd name="T90" fmla="*/ 2147483646 w 568"/>
              <a:gd name="T91" fmla="*/ 2147483646 h 592"/>
              <a:gd name="T92" fmla="*/ 2147483646 w 568"/>
              <a:gd name="T93" fmla="*/ 2147483646 h 592"/>
              <a:gd name="T94" fmla="*/ 2147483646 w 568"/>
              <a:gd name="T95" fmla="*/ 2147483646 h 592"/>
              <a:gd name="T96" fmla="*/ 2147483646 w 568"/>
              <a:gd name="T97" fmla="*/ 2147483646 h 592"/>
              <a:gd name="T98" fmla="*/ 2147483646 w 568"/>
              <a:gd name="T99" fmla="*/ 2147483646 h 592"/>
              <a:gd name="T100" fmla="*/ 2147483646 w 568"/>
              <a:gd name="T101" fmla="*/ 2147483646 h 592"/>
              <a:gd name="T102" fmla="*/ 2147483646 w 568"/>
              <a:gd name="T103" fmla="*/ 2147483646 h 592"/>
              <a:gd name="T104" fmla="*/ 2147483646 w 568"/>
              <a:gd name="T105" fmla="*/ 2147483646 h 592"/>
              <a:gd name="T106" fmla="*/ 2147483646 w 568"/>
              <a:gd name="T107" fmla="*/ 2147483646 h 592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  <a:gd name="T156" fmla="*/ 0 60000 65536"/>
              <a:gd name="T157" fmla="*/ 0 60000 65536"/>
              <a:gd name="T158" fmla="*/ 0 60000 65536"/>
              <a:gd name="T159" fmla="*/ 0 60000 65536"/>
              <a:gd name="T160" fmla="*/ 0 60000 65536"/>
              <a:gd name="T161" fmla="*/ 0 60000 65536"/>
            </a:gdLst>
            <a:ahLst/>
            <a:cxnLst>
              <a:cxn ang="T108">
                <a:pos x="T0" y="T1"/>
              </a:cxn>
              <a:cxn ang="T109">
                <a:pos x="T2" y="T3"/>
              </a:cxn>
              <a:cxn ang="T110">
                <a:pos x="T4" y="T5"/>
              </a:cxn>
              <a:cxn ang="T111">
                <a:pos x="T6" y="T7"/>
              </a:cxn>
              <a:cxn ang="T112">
                <a:pos x="T8" y="T9"/>
              </a:cxn>
              <a:cxn ang="T113">
                <a:pos x="T10" y="T11"/>
              </a:cxn>
              <a:cxn ang="T114">
                <a:pos x="T12" y="T13"/>
              </a:cxn>
              <a:cxn ang="T115">
                <a:pos x="T14" y="T15"/>
              </a:cxn>
              <a:cxn ang="T116">
                <a:pos x="T16" y="T17"/>
              </a:cxn>
              <a:cxn ang="T117">
                <a:pos x="T18" y="T19"/>
              </a:cxn>
              <a:cxn ang="T118">
                <a:pos x="T20" y="T21"/>
              </a:cxn>
              <a:cxn ang="T119">
                <a:pos x="T22" y="T23"/>
              </a:cxn>
              <a:cxn ang="T120">
                <a:pos x="T24" y="T25"/>
              </a:cxn>
              <a:cxn ang="T121">
                <a:pos x="T26" y="T27"/>
              </a:cxn>
              <a:cxn ang="T122">
                <a:pos x="T28" y="T29"/>
              </a:cxn>
              <a:cxn ang="T123">
                <a:pos x="T30" y="T31"/>
              </a:cxn>
              <a:cxn ang="T124">
                <a:pos x="T32" y="T33"/>
              </a:cxn>
              <a:cxn ang="T125">
                <a:pos x="T34" y="T35"/>
              </a:cxn>
              <a:cxn ang="T126">
                <a:pos x="T36" y="T37"/>
              </a:cxn>
              <a:cxn ang="T127">
                <a:pos x="T38" y="T39"/>
              </a:cxn>
              <a:cxn ang="T128">
                <a:pos x="T40" y="T41"/>
              </a:cxn>
              <a:cxn ang="T129">
                <a:pos x="T42" y="T43"/>
              </a:cxn>
              <a:cxn ang="T130">
                <a:pos x="T44" y="T45"/>
              </a:cxn>
              <a:cxn ang="T131">
                <a:pos x="T46" y="T47"/>
              </a:cxn>
              <a:cxn ang="T132">
                <a:pos x="T48" y="T49"/>
              </a:cxn>
              <a:cxn ang="T133">
                <a:pos x="T50" y="T51"/>
              </a:cxn>
              <a:cxn ang="T134">
                <a:pos x="T52" y="T53"/>
              </a:cxn>
              <a:cxn ang="T135">
                <a:pos x="T54" y="T55"/>
              </a:cxn>
              <a:cxn ang="T136">
                <a:pos x="T56" y="T57"/>
              </a:cxn>
              <a:cxn ang="T137">
                <a:pos x="T58" y="T59"/>
              </a:cxn>
              <a:cxn ang="T138">
                <a:pos x="T60" y="T61"/>
              </a:cxn>
              <a:cxn ang="T139">
                <a:pos x="T62" y="T63"/>
              </a:cxn>
              <a:cxn ang="T140">
                <a:pos x="T64" y="T65"/>
              </a:cxn>
              <a:cxn ang="T141">
                <a:pos x="T66" y="T67"/>
              </a:cxn>
              <a:cxn ang="T142">
                <a:pos x="T68" y="T69"/>
              </a:cxn>
              <a:cxn ang="T143">
                <a:pos x="T70" y="T71"/>
              </a:cxn>
              <a:cxn ang="T144">
                <a:pos x="T72" y="T73"/>
              </a:cxn>
              <a:cxn ang="T145">
                <a:pos x="T74" y="T75"/>
              </a:cxn>
              <a:cxn ang="T146">
                <a:pos x="T76" y="T77"/>
              </a:cxn>
              <a:cxn ang="T147">
                <a:pos x="T78" y="T79"/>
              </a:cxn>
              <a:cxn ang="T148">
                <a:pos x="T80" y="T81"/>
              </a:cxn>
              <a:cxn ang="T149">
                <a:pos x="T82" y="T83"/>
              </a:cxn>
              <a:cxn ang="T150">
                <a:pos x="T84" y="T85"/>
              </a:cxn>
              <a:cxn ang="T151">
                <a:pos x="T86" y="T87"/>
              </a:cxn>
              <a:cxn ang="T152">
                <a:pos x="T88" y="T89"/>
              </a:cxn>
              <a:cxn ang="T153">
                <a:pos x="T90" y="T91"/>
              </a:cxn>
              <a:cxn ang="T154">
                <a:pos x="T92" y="T93"/>
              </a:cxn>
              <a:cxn ang="T155">
                <a:pos x="T94" y="T95"/>
              </a:cxn>
              <a:cxn ang="T156">
                <a:pos x="T96" y="T97"/>
              </a:cxn>
              <a:cxn ang="T157">
                <a:pos x="T98" y="T99"/>
              </a:cxn>
              <a:cxn ang="T158">
                <a:pos x="T100" y="T101"/>
              </a:cxn>
              <a:cxn ang="T159">
                <a:pos x="T102" y="T103"/>
              </a:cxn>
              <a:cxn ang="T160">
                <a:pos x="T104" y="T105"/>
              </a:cxn>
              <a:cxn ang="T161">
                <a:pos x="T106" y="T107"/>
              </a:cxn>
            </a:cxnLst>
            <a:rect l="0" t="0" r="r" b="b"/>
            <a:pathLst>
              <a:path w="568" h="592">
                <a:moveTo>
                  <a:pt x="4" y="364"/>
                </a:moveTo>
                <a:lnTo>
                  <a:pt x="0" y="374"/>
                </a:lnTo>
                <a:lnTo>
                  <a:pt x="10" y="372"/>
                </a:lnTo>
                <a:lnTo>
                  <a:pt x="18" y="366"/>
                </a:lnTo>
                <a:lnTo>
                  <a:pt x="20" y="364"/>
                </a:lnTo>
                <a:lnTo>
                  <a:pt x="52" y="360"/>
                </a:lnTo>
                <a:lnTo>
                  <a:pt x="74" y="350"/>
                </a:lnTo>
                <a:lnTo>
                  <a:pt x="82" y="362"/>
                </a:lnTo>
                <a:lnTo>
                  <a:pt x="84" y="362"/>
                </a:lnTo>
                <a:lnTo>
                  <a:pt x="74" y="378"/>
                </a:lnTo>
                <a:lnTo>
                  <a:pt x="84" y="388"/>
                </a:lnTo>
                <a:lnTo>
                  <a:pt x="84" y="390"/>
                </a:lnTo>
                <a:lnTo>
                  <a:pt x="84" y="392"/>
                </a:lnTo>
                <a:lnTo>
                  <a:pt x="76" y="426"/>
                </a:lnTo>
                <a:lnTo>
                  <a:pt x="98" y="440"/>
                </a:lnTo>
                <a:lnTo>
                  <a:pt x="136" y="442"/>
                </a:lnTo>
                <a:lnTo>
                  <a:pt x="130" y="450"/>
                </a:lnTo>
                <a:lnTo>
                  <a:pt x="104" y="486"/>
                </a:lnTo>
                <a:lnTo>
                  <a:pt x="98" y="496"/>
                </a:lnTo>
                <a:lnTo>
                  <a:pt x="96" y="502"/>
                </a:lnTo>
                <a:lnTo>
                  <a:pt x="110" y="506"/>
                </a:lnTo>
                <a:lnTo>
                  <a:pt x="122" y="508"/>
                </a:lnTo>
                <a:lnTo>
                  <a:pt x="132" y="510"/>
                </a:lnTo>
                <a:lnTo>
                  <a:pt x="140" y="516"/>
                </a:lnTo>
                <a:lnTo>
                  <a:pt x="144" y="520"/>
                </a:lnTo>
                <a:lnTo>
                  <a:pt x="152" y="534"/>
                </a:lnTo>
                <a:lnTo>
                  <a:pt x="158" y="550"/>
                </a:lnTo>
                <a:lnTo>
                  <a:pt x="180" y="562"/>
                </a:lnTo>
                <a:lnTo>
                  <a:pt x="192" y="564"/>
                </a:lnTo>
                <a:lnTo>
                  <a:pt x="220" y="540"/>
                </a:lnTo>
                <a:lnTo>
                  <a:pt x="236" y="562"/>
                </a:lnTo>
                <a:lnTo>
                  <a:pt x="236" y="564"/>
                </a:lnTo>
                <a:lnTo>
                  <a:pt x="240" y="584"/>
                </a:lnTo>
                <a:lnTo>
                  <a:pt x="252" y="586"/>
                </a:lnTo>
                <a:lnTo>
                  <a:pt x="272" y="592"/>
                </a:lnTo>
                <a:lnTo>
                  <a:pt x="276" y="592"/>
                </a:lnTo>
                <a:lnTo>
                  <a:pt x="276" y="590"/>
                </a:lnTo>
                <a:lnTo>
                  <a:pt x="272" y="570"/>
                </a:lnTo>
                <a:lnTo>
                  <a:pt x="272" y="568"/>
                </a:lnTo>
                <a:lnTo>
                  <a:pt x="262" y="522"/>
                </a:lnTo>
                <a:lnTo>
                  <a:pt x="262" y="520"/>
                </a:lnTo>
                <a:lnTo>
                  <a:pt x="268" y="488"/>
                </a:lnTo>
                <a:lnTo>
                  <a:pt x="270" y="488"/>
                </a:lnTo>
                <a:lnTo>
                  <a:pt x="272" y="488"/>
                </a:lnTo>
                <a:lnTo>
                  <a:pt x="294" y="490"/>
                </a:lnTo>
                <a:lnTo>
                  <a:pt x="320" y="470"/>
                </a:lnTo>
                <a:lnTo>
                  <a:pt x="324" y="472"/>
                </a:lnTo>
                <a:lnTo>
                  <a:pt x="342" y="486"/>
                </a:lnTo>
                <a:lnTo>
                  <a:pt x="352" y="498"/>
                </a:lnTo>
                <a:lnTo>
                  <a:pt x="362" y="490"/>
                </a:lnTo>
                <a:lnTo>
                  <a:pt x="378" y="474"/>
                </a:lnTo>
                <a:lnTo>
                  <a:pt x="378" y="472"/>
                </a:lnTo>
                <a:lnTo>
                  <a:pt x="380" y="472"/>
                </a:lnTo>
                <a:lnTo>
                  <a:pt x="420" y="482"/>
                </a:lnTo>
                <a:lnTo>
                  <a:pt x="438" y="468"/>
                </a:lnTo>
                <a:lnTo>
                  <a:pt x="438" y="466"/>
                </a:lnTo>
                <a:lnTo>
                  <a:pt x="440" y="466"/>
                </a:lnTo>
                <a:lnTo>
                  <a:pt x="458" y="470"/>
                </a:lnTo>
                <a:lnTo>
                  <a:pt x="512" y="422"/>
                </a:lnTo>
                <a:lnTo>
                  <a:pt x="528" y="426"/>
                </a:lnTo>
                <a:lnTo>
                  <a:pt x="530" y="428"/>
                </a:lnTo>
                <a:lnTo>
                  <a:pt x="532" y="428"/>
                </a:lnTo>
                <a:lnTo>
                  <a:pt x="536" y="436"/>
                </a:lnTo>
                <a:lnTo>
                  <a:pt x="540" y="432"/>
                </a:lnTo>
                <a:lnTo>
                  <a:pt x="540" y="430"/>
                </a:lnTo>
                <a:lnTo>
                  <a:pt x="556" y="422"/>
                </a:lnTo>
                <a:lnTo>
                  <a:pt x="568" y="410"/>
                </a:lnTo>
                <a:lnTo>
                  <a:pt x="566" y="386"/>
                </a:lnTo>
                <a:lnTo>
                  <a:pt x="564" y="382"/>
                </a:lnTo>
                <a:lnTo>
                  <a:pt x="548" y="388"/>
                </a:lnTo>
                <a:lnTo>
                  <a:pt x="542" y="392"/>
                </a:lnTo>
                <a:lnTo>
                  <a:pt x="534" y="392"/>
                </a:lnTo>
                <a:lnTo>
                  <a:pt x="516" y="392"/>
                </a:lnTo>
                <a:lnTo>
                  <a:pt x="510" y="390"/>
                </a:lnTo>
                <a:lnTo>
                  <a:pt x="504" y="386"/>
                </a:lnTo>
                <a:lnTo>
                  <a:pt x="504" y="360"/>
                </a:lnTo>
                <a:lnTo>
                  <a:pt x="496" y="358"/>
                </a:lnTo>
                <a:lnTo>
                  <a:pt x="492" y="356"/>
                </a:lnTo>
                <a:lnTo>
                  <a:pt x="488" y="358"/>
                </a:lnTo>
                <a:lnTo>
                  <a:pt x="484" y="360"/>
                </a:lnTo>
                <a:lnTo>
                  <a:pt x="472" y="364"/>
                </a:lnTo>
                <a:lnTo>
                  <a:pt x="468" y="364"/>
                </a:lnTo>
                <a:lnTo>
                  <a:pt x="468" y="362"/>
                </a:lnTo>
                <a:lnTo>
                  <a:pt x="462" y="350"/>
                </a:lnTo>
                <a:lnTo>
                  <a:pt x="460" y="340"/>
                </a:lnTo>
                <a:lnTo>
                  <a:pt x="468" y="310"/>
                </a:lnTo>
                <a:lnTo>
                  <a:pt x="468" y="308"/>
                </a:lnTo>
                <a:lnTo>
                  <a:pt x="476" y="294"/>
                </a:lnTo>
                <a:lnTo>
                  <a:pt x="452" y="274"/>
                </a:lnTo>
                <a:lnTo>
                  <a:pt x="452" y="272"/>
                </a:lnTo>
                <a:lnTo>
                  <a:pt x="452" y="248"/>
                </a:lnTo>
                <a:lnTo>
                  <a:pt x="464" y="212"/>
                </a:lnTo>
                <a:lnTo>
                  <a:pt x="456" y="192"/>
                </a:lnTo>
                <a:lnTo>
                  <a:pt x="450" y="190"/>
                </a:lnTo>
                <a:lnTo>
                  <a:pt x="440" y="190"/>
                </a:lnTo>
                <a:lnTo>
                  <a:pt x="432" y="204"/>
                </a:lnTo>
                <a:lnTo>
                  <a:pt x="420" y="196"/>
                </a:lnTo>
                <a:lnTo>
                  <a:pt x="410" y="190"/>
                </a:lnTo>
                <a:lnTo>
                  <a:pt x="400" y="168"/>
                </a:lnTo>
                <a:lnTo>
                  <a:pt x="398" y="152"/>
                </a:lnTo>
                <a:lnTo>
                  <a:pt x="398" y="150"/>
                </a:lnTo>
                <a:lnTo>
                  <a:pt x="396" y="148"/>
                </a:lnTo>
                <a:lnTo>
                  <a:pt x="400" y="148"/>
                </a:lnTo>
                <a:lnTo>
                  <a:pt x="410" y="132"/>
                </a:lnTo>
                <a:lnTo>
                  <a:pt x="412" y="132"/>
                </a:lnTo>
                <a:lnTo>
                  <a:pt x="420" y="130"/>
                </a:lnTo>
                <a:lnTo>
                  <a:pt x="430" y="128"/>
                </a:lnTo>
                <a:lnTo>
                  <a:pt x="472" y="126"/>
                </a:lnTo>
                <a:lnTo>
                  <a:pt x="478" y="128"/>
                </a:lnTo>
                <a:lnTo>
                  <a:pt x="480" y="128"/>
                </a:lnTo>
                <a:lnTo>
                  <a:pt x="486" y="132"/>
                </a:lnTo>
                <a:lnTo>
                  <a:pt x="496" y="126"/>
                </a:lnTo>
                <a:lnTo>
                  <a:pt x="506" y="120"/>
                </a:lnTo>
                <a:lnTo>
                  <a:pt x="512" y="112"/>
                </a:lnTo>
                <a:lnTo>
                  <a:pt x="512" y="108"/>
                </a:lnTo>
                <a:lnTo>
                  <a:pt x="512" y="90"/>
                </a:lnTo>
                <a:lnTo>
                  <a:pt x="502" y="88"/>
                </a:lnTo>
                <a:lnTo>
                  <a:pt x="486" y="94"/>
                </a:lnTo>
                <a:lnTo>
                  <a:pt x="478" y="100"/>
                </a:lnTo>
                <a:lnTo>
                  <a:pt x="474" y="102"/>
                </a:lnTo>
                <a:lnTo>
                  <a:pt x="470" y="104"/>
                </a:lnTo>
                <a:lnTo>
                  <a:pt x="466" y="102"/>
                </a:lnTo>
                <a:lnTo>
                  <a:pt x="462" y="100"/>
                </a:lnTo>
                <a:lnTo>
                  <a:pt x="454" y="90"/>
                </a:lnTo>
                <a:lnTo>
                  <a:pt x="454" y="88"/>
                </a:lnTo>
                <a:lnTo>
                  <a:pt x="452" y="78"/>
                </a:lnTo>
                <a:lnTo>
                  <a:pt x="452" y="76"/>
                </a:lnTo>
                <a:lnTo>
                  <a:pt x="454" y="66"/>
                </a:lnTo>
                <a:lnTo>
                  <a:pt x="444" y="44"/>
                </a:lnTo>
                <a:lnTo>
                  <a:pt x="428" y="48"/>
                </a:lnTo>
                <a:lnTo>
                  <a:pt x="420" y="56"/>
                </a:lnTo>
                <a:lnTo>
                  <a:pt x="424" y="80"/>
                </a:lnTo>
                <a:lnTo>
                  <a:pt x="396" y="68"/>
                </a:lnTo>
                <a:lnTo>
                  <a:pt x="404" y="82"/>
                </a:lnTo>
                <a:lnTo>
                  <a:pt x="404" y="84"/>
                </a:lnTo>
                <a:lnTo>
                  <a:pt x="402" y="100"/>
                </a:lnTo>
                <a:lnTo>
                  <a:pt x="402" y="102"/>
                </a:lnTo>
                <a:lnTo>
                  <a:pt x="400" y="102"/>
                </a:lnTo>
                <a:lnTo>
                  <a:pt x="386" y="124"/>
                </a:lnTo>
                <a:lnTo>
                  <a:pt x="360" y="138"/>
                </a:lnTo>
                <a:lnTo>
                  <a:pt x="358" y="152"/>
                </a:lnTo>
                <a:lnTo>
                  <a:pt x="360" y="160"/>
                </a:lnTo>
                <a:lnTo>
                  <a:pt x="364" y="170"/>
                </a:lnTo>
                <a:lnTo>
                  <a:pt x="366" y="170"/>
                </a:lnTo>
                <a:lnTo>
                  <a:pt x="366" y="172"/>
                </a:lnTo>
                <a:lnTo>
                  <a:pt x="368" y="192"/>
                </a:lnTo>
                <a:lnTo>
                  <a:pt x="368" y="194"/>
                </a:lnTo>
                <a:lnTo>
                  <a:pt x="366" y="196"/>
                </a:lnTo>
                <a:lnTo>
                  <a:pt x="356" y="208"/>
                </a:lnTo>
                <a:lnTo>
                  <a:pt x="348" y="214"/>
                </a:lnTo>
                <a:lnTo>
                  <a:pt x="346" y="214"/>
                </a:lnTo>
                <a:lnTo>
                  <a:pt x="344" y="214"/>
                </a:lnTo>
                <a:lnTo>
                  <a:pt x="326" y="210"/>
                </a:lnTo>
                <a:lnTo>
                  <a:pt x="322" y="210"/>
                </a:lnTo>
                <a:lnTo>
                  <a:pt x="316" y="214"/>
                </a:lnTo>
                <a:lnTo>
                  <a:pt x="308" y="224"/>
                </a:lnTo>
                <a:lnTo>
                  <a:pt x="300" y="232"/>
                </a:lnTo>
                <a:lnTo>
                  <a:pt x="298" y="236"/>
                </a:lnTo>
                <a:lnTo>
                  <a:pt x="294" y="238"/>
                </a:lnTo>
                <a:lnTo>
                  <a:pt x="288" y="240"/>
                </a:lnTo>
                <a:lnTo>
                  <a:pt x="282" y="238"/>
                </a:lnTo>
                <a:lnTo>
                  <a:pt x="280" y="238"/>
                </a:lnTo>
                <a:lnTo>
                  <a:pt x="278" y="234"/>
                </a:lnTo>
                <a:lnTo>
                  <a:pt x="276" y="230"/>
                </a:lnTo>
                <a:lnTo>
                  <a:pt x="276" y="224"/>
                </a:lnTo>
                <a:lnTo>
                  <a:pt x="276" y="220"/>
                </a:lnTo>
                <a:lnTo>
                  <a:pt x="276" y="214"/>
                </a:lnTo>
                <a:lnTo>
                  <a:pt x="272" y="218"/>
                </a:lnTo>
                <a:lnTo>
                  <a:pt x="270" y="220"/>
                </a:lnTo>
                <a:lnTo>
                  <a:pt x="264" y="222"/>
                </a:lnTo>
                <a:lnTo>
                  <a:pt x="260" y="218"/>
                </a:lnTo>
                <a:lnTo>
                  <a:pt x="258" y="212"/>
                </a:lnTo>
                <a:lnTo>
                  <a:pt x="256" y="192"/>
                </a:lnTo>
                <a:lnTo>
                  <a:pt x="252" y="176"/>
                </a:lnTo>
                <a:lnTo>
                  <a:pt x="244" y="168"/>
                </a:lnTo>
                <a:lnTo>
                  <a:pt x="244" y="166"/>
                </a:lnTo>
                <a:lnTo>
                  <a:pt x="226" y="128"/>
                </a:lnTo>
                <a:lnTo>
                  <a:pt x="220" y="116"/>
                </a:lnTo>
                <a:lnTo>
                  <a:pt x="220" y="114"/>
                </a:lnTo>
                <a:lnTo>
                  <a:pt x="216" y="94"/>
                </a:lnTo>
                <a:lnTo>
                  <a:pt x="214" y="90"/>
                </a:lnTo>
                <a:lnTo>
                  <a:pt x="212" y="92"/>
                </a:lnTo>
                <a:lnTo>
                  <a:pt x="204" y="100"/>
                </a:lnTo>
                <a:lnTo>
                  <a:pt x="200" y="104"/>
                </a:lnTo>
                <a:lnTo>
                  <a:pt x="196" y="102"/>
                </a:lnTo>
                <a:lnTo>
                  <a:pt x="188" y="96"/>
                </a:lnTo>
                <a:lnTo>
                  <a:pt x="176" y="90"/>
                </a:lnTo>
                <a:lnTo>
                  <a:pt x="174" y="88"/>
                </a:lnTo>
                <a:lnTo>
                  <a:pt x="172" y="88"/>
                </a:lnTo>
                <a:lnTo>
                  <a:pt x="172" y="86"/>
                </a:lnTo>
                <a:lnTo>
                  <a:pt x="172" y="70"/>
                </a:lnTo>
                <a:lnTo>
                  <a:pt x="168" y="58"/>
                </a:lnTo>
                <a:lnTo>
                  <a:pt x="162" y="42"/>
                </a:lnTo>
                <a:lnTo>
                  <a:pt x="156" y="42"/>
                </a:lnTo>
                <a:lnTo>
                  <a:pt x="156" y="50"/>
                </a:lnTo>
                <a:lnTo>
                  <a:pt x="154" y="58"/>
                </a:lnTo>
                <a:lnTo>
                  <a:pt x="150" y="64"/>
                </a:lnTo>
                <a:lnTo>
                  <a:pt x="144" y="70"/>
                </a:lnTo>
                <a:lnTo>
                  <a:pt x="142" y="78"/>
                </a:lnTo>
                <a:lnTo>
                  <a:pt x="138" y="82"/>
                </a:lnTo>
                <a:lnTo>
                  <a:pt x="134" y="86"/>
                </a:lnTo>
                <a:lnTo>
                  <a:pt x="130" y="86"/>
                </a:lnTo>
                <a:lnTo>
                  <a:pt x="128" y="86"/>
                </a:lnTo>
                <a:lnTo>
                  <a:pt x="124" y="84"/>
                </a:lnTo>
                <a:lnTo>
                  <a:pt x="122" y="84"/>
                </a:lnTo>
                <a:lnTo>
                  <a:pt x="118" y="82"/>
                </a:lnTo>
                <a:lnTo>
                  <a:pt x="118" y="78"/>
                </a:lnTo>
                <a:lnTo>
                  <a:pt x="116" y="66"/>
                </a:lnTo>
                <a:lnTo>
                  <a:pt x="116" y="62"/>
                </a:lnTo>
                <a:lnTo>
                  <a:pt x="106" y="56"/>
                </a:lnTo>
                <a:lnTo>
                  <a:pt x="104" y="54"/>
                </a:lnTo>
                <a:lnTo>
                  <a:pt x="102" y="50"/>
                </a:lnTo>
                <a:lnTo>
                  <a:pt x="100" y="42"/>
                </a:lnTo>
                <a:lnTo>
                  <a:pt x="104" y="6"/>
                </a:lnTo>
                <a:lnTo>
                  <a:pt x="102" y="0"/>
                </a:lnTo>
                <a:lnTo>
                  <a:pt x="88" y="14"/>
                </a:lnTo>
                <a:lnTo>
                  <a:pt x="80" y="20"/>
                </a:lnTo>
                <a:lnTo>
                  <a:pt x="78" y="26"/>
                </a:lnTo>
                <a:lnTo>
                  <a:pt x="82" y="36"/>
                </a:lnTo>
                <a:lnTo>
                  <a:pt x="82" y="44"/>
                </a:lnTo>
                <a:lnTo>
                  <a:pt x="82" y="48"/>
                </a:lnTo>
                <a:lnTo>
                  <a:pt x="80" y="54"/>
                </a:lnTo>
                <a:lnTo>
                  <a:pt x="76" y="58"/>
                </a:lnTo>
                <a:lnTo>
                  <a:pt x="72" y="60"/>
                </a:lnTo>
                <a:lnTo>
                  <a:pt x="56" y="66"/>
                </a:lnTo>
                <a:lnTo>
                  <a:pt x="52" y="68"/>
                </a:lnTo>
                <a:lnTo>
                  <a:pt x="52" y="74"/>
                </a:lnTo>
                <a:lnTo>
                  <a:pt x="52" y="96"/>
                </a:lnTo>
                <a:lnTo>
                  <a:pt x="54" y="104"/>
                </a:lnTo>
                <a:lnTo>
                  <a:pt x="54" y="106"/>
                </a:lnTo>
                <a:lnTo>
                  <a:pt x="56" y="108"/>
                </a:lnTo>
                <a:lnTo>
                  <a:pt x="64" y="108"/>
                </a:lnTo>
                <a:lnTo>
                  <a:pt x="68" y="108"/>
                </a:lnTo>
                <a:lnTo>
                  <a:pt x="72" y="106"/>
                </a:lnTo>
                <a:lnTo>
                  <a:pt x="76" y="104"/>
                </a:lnTo>
                <a:lnTo>
                  <a:pt x="92" y="138"/>
                </a:lnTo>
                <a:lnTo>
                  <a:pt x="92" y="140"/>
                </a:lnTo>
                <a:lnTo>
                  <a:pt x="88" y="184"/>
                </a:lnTo>
                <a:lnTo>
                  <a:pt x="82" y="216"/>
                </a:lnTo>
                <a:lnTo>
                  <a:pt x="78" y="238"/>
                </a:lnTo>
                <a:lnTo>
                  <a:pt x="72" y="250"/>
                </a:lnTo>
                <a:lnTo>
                  <a:pt x="68" y="254"/>
                </a:lnTo>
                <a:lnTo>
                  <a:pt x="62" y="256"/>
                </a:lnTo>
                <a:lnTo>
                  <a:pt x="54" y="254"/>
                </a:lnTo>
                <a:lnTo>
                  <a:pt x="48" y="252"/>
                </a:lnTo>
                <a:lnTo>
                  <a:pt x="22" y="298"/>
                </a:lnTo>
                <a:lnTo>
                  <a:pt x="12" y="312"/>
                </a:lnTo>
                <a:lnTo>
                  <a:pt x="6" y="318"/>
                </a:lnTo>
                <a:lnTo>
                  <a:pt x="8" y="318"/>
                </a:lnTo>
                <a:lnTo>
                  <a:pt x="6" y="320"/>
                </a:lnTo>
                <a:lnTo>
                  <a:pt x="4" y="326"/>
                </a:lnTo>
                <a:lnTo>
                  <a:pt x="4" y="348"/>
                </a:lnTo>
                <a:lnTo>
                  <a:pt x="8" y="352"/>
                </a:lnTo>
                <a:lnTo>
                  <a:pt x="10" y="352"/>
                </a:lnTo>
                <a:lnTo>
                  <a:pt x="12" y="354"/>
                </a:lnTo>
                <a:lnTo>
                  <a:pt x="4" y="364"/>
                </a:lnTo>
                <a:close/>
              </a:path>
            </a:pathLst>
          </a:custGeom>
          <a:solidFill>
            <a:srgbClr val="4CBAE4"/>
          </a:solidFill>
          <a:ln>
            <a:solidFill>
              <a:schemeClr val="accent2"/>
            </a:solidFill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50" name="文本框 49"/>
          <p:cNvSpPr txBox="1"/>
          <p:nvPr/>
        </p:nvSpPr>
        <p:spPr>
          <a:xfrm>
            <a:off x="8845550" y="5375275"/>
            <a:ext cx="2011363" cy="4000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2000" b="1" dirty="0">
                <a:solidFill>
                  <a:schemeClr val="accent2"/>
                </a:solidFill>
                <a:latin typeface="+mn-lt"/>
                <a:ea typeface="+mn-ea"/>
                <a:cs typeface="+mn-ea"/>
                <a:sym typeface="+mn-lt"/>
              </a:rPr>
              <a:t>标题</a:t>
            </a:r>
          </a:p>
        </p:txBody>
      </p:sp>
      <p:sp>
        <p:nvSpPr>
          <p:cNvPr id="51" name="文本框 50"/>
          <p:cNvSpPr txBox="1"/>
          <p:nvPr/>
        </p:nvSpPr>
        <p:spPr>
          <a:xfrm>
            <a:off x="8828481" y="5651305"/>
            <a:ext cx="2331259" cy="738664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1400" dirty="0">
                <a:solidFill>
                  <a:schemeClr val="accent2">
                    <a:alpha val="50000"/>
                  </a:schemeClr>
                </a:solidFill>
                <a:latin typeface="+mn-lt"/>
                <a:ea typeface="+mn-ea"/>
                <a:cs typeface="+mn-ea"/>
                <a:sym typeface="+mn-lt"/>
              </a:rPr>
              <a:t>请在此输入文本请在此输入文本请在此输入文本请在此输入文本</a:t>
            </a:r>
          </a:p>
        </p:txBody>
      </p:sp>
      <p:sp>
        <p:nvSpPr>
          <p:cNvPr id="42" name="KSO_Shape"/>
          <p:cNvSpPr>
            <a:spLocks noChangeAspect="1"/>
          </p:cNvSpPr>
          <p:nvPr/>
        </p:nvSpPr>
        <p:spPr bwMode="auto">
          <a:xfrm>
            <a:off x="7708105" y="3502818"/>
            <a:ext cx="887413" cy="900113"/>
          </a:xfrm>
          <a:custGeom>
            <a:avLst/>
            <a:gdLst>
              <a:gd name="T0" fmla="*/ 2147483646 w 284"/>
              <a:gd name="T1" fmla="*/ 2147483646 h 288"/>
              <a:gd name="T2" fmla="*/ 2147483646 w 284"/>
              <a:gd name="T3" fmla="*/ 2147483646 h 288"/>
              <a:gd name="T4" fmla="*/ 2147483646 w 284"/>
              <a:gd name="T5" fmla="*/ 2147483646 h 288"/>
              <a:gd name="T6" fmla="*/ 2147483646 w 284"/>
              <a:gd name="T7" fmla="*/ 2147483646 h 288"/>
              <a:gd name="T8" fmla="*/ 2147483646 w 284"/>
              <a:gd name="T9" fmla="*/ 2147483646 h 288"/>
              <a:gd name="T10" fmla="*/ 2147483646 w 284"/>
              <a:gd name="T11" fmla="*/ 2147483646 h 288"/>
              <a:gd name="T12" fmla="*/ 2147483646 w 284"/>
              <a:gd name="T13" fmla="*/ 2147483646 h 288"/>
              <a:gd name="T14" fmla="*/ 2147483646 w 284"/>
              <a:gd name="T15" fmla="*/ 2147483646 h 288"/>
              <a:gd name="T16" fmla="*/ 2147483646 w 284"/>
              <a:gd name="T17" fmla="*/ 2147483646 h 288"/>
              <a:gd name="T18" fmla="*/ 2147483646 w 284"/>
              <a:gd name="T19" fmla="*/ 2147483646 h 288"/>
              <a:gd name="T20" fmla="*/ 2147483646 w 284"/>
              <a:gd name="T21" fmla="*/ 2147483646 h 288"/>
              <a:gd name="T22" fmla="*/ 2147483646 w 284"/>
              <a:gd name="T23" fmla="*/ 2147483646 h 288"/>
              <a:gd name="T24" fmla="*/ 2147483646 w 284"/>
              <a:gd name="T25" fmla="*/ 2147483646 h 288"/>
              <a:gd name="T26" fmla="*/ 2147483646 w 284"/>
              <a:gd name="T27" fmla="*/ 2147483646 h 288"/>
              <a:gd name="T28" fmla="*/ 2147483646 w 284"/>
              <a:gd name="T29" fmla="*/ 2147483646 h 288"/>
              <a:gd name="T30" fmla="*/ 2147483646 w 284"/>
              <a:gd name="T31" fmla="*/ 2147483646 h 288"/>
              <a:gd name="T32" fmla="*/ 2147483646 w 284"/>
              <a:gd name="T33" fmla="*/ 2147483646 h 288"/>
              <a:gd name="T34" fmla="*/ 2147483646 w 284"/>
              <a:gd name="T35" fmla="*/ 2147483646 h 288"/>
              <a:gd name="T36" fmla="*/ 2147483646 w 284"/>
              <a:gd name="T37" fmla="*/ 2147483646 h 288"/>
              <a:gd name="T38" fmla="*/ 2147483646 w 284"/>
              <a:gd name="T39" fmla="*/ 2147483646 h 288"/>
              <a:gd name="T40" fmla="*/ 2147483646 w 284"/>
              <a:gd name="T41" fmla="*/ 2147483646 h 288"/>
              <a:gd name="T42" fmla="*/ 2147483646 w 284"/>
              <a:gd name="T43" fmla="*/ 2147483646 h 288"/>
              <a:gd name="T44" fmla="*/ 2147483646 w 284"/>
              <a:gd name="T45" fmla="*/ 2147483646 h 288"/>
              <a:gd name="T46" fmla="*/ 2147483646 w 284"/>
              <a:gd name="T47" fmla="*/ 2147483646 h 288"/>
              <a:gd name="T48" fmla="*/ 2147483646 w 284"/>
              <a:gd name="T49" fmla="*/ 2147483646 h 288"/>
              <a:gd name="T50" fmla="*/ 2147483646 w 284"/>
              <a:gd name="T51" fmla="*/ 2147483646 h 288"/>
              <a:gd name="T52" fmla="*/ 2147483646 w 284"/>
              <a:gd name="T53" fmla="*/ 2147483646 h 288"/>
              <a:gd name="T54" fmla="*/ 2147483646 w 284"/>
              <a:gd name="T55" fmla="*/ 2147483646 h 288"/>
              <a:gd name="T56" fmla="*/ 2147483646 w 284"/>
              <a:gd name="T57" fmla="*/ 2147483646 h 288"/>
              <a:gd name="T58" fmla="*/ 2147483646 w 284"/>
              <a:gd name="T59" fmla="*/ 2147483646 h 288"/>
              <a:gd name="T60" fmla="*/ 2147483646 w 284"/>
              <a:gd name="T61" fmla="*/ 2147483646 h 288"/>
              <a:gd name="T62" fmla="*/ 2147483646 w 284"/>
              <a:gd name="T63" fmla="*/ 2147483646 h 288"/>
              <a:gd name="T64" fmla="*/ 2147483646 w 284"/>
              <a:gd name="T65" fmla="*/ 2147483646 h 288"/>
              <a:gd name="T66" fmla="*/ 2147483646 w 284"/>
              <a:gd name="T67" fmla="*/ 2147483646 h 288"/>
              <a:gd name="T68" fmla="*/ 2147483646 w 284"/>
              <a:gd name="T69" fmla="*/ 2147483646 h 288"/>
              <a:gd name="T70" fmla="*/ 2147483646 w 284"/>
              <a:gd name="T71" fmla="*/ 2147483646 h 288"/>
              <a:gd name="T72" fmla="*/ 2147483646 w 284"/>
              <a:gd name="T73" fmla="*/ 2147483646 h 288"/>
              <a:gd name="T74" fmla="*/ 2147483646 w 284"/>
              <a:gd name="T75" fmla="*/ 2147483646 h 288"/>
              <a:gd name="T76" fmla="*/ 2147483646 w 284"/>
              <a:gd name="T77" fmla="*/ 2147483646 h 288"/>
              <a:gd name="T78" fmla="*/ 2147483646 w 284"/>
              <a:gd name="T79" fmla="*/ 2147483646 h 288"/>
              <a:gd name="T80" fmla="*/ 2147483646 w 284"/>
              <a:gd name="T81" fmla="*/ 2147483646 h 288"/>
              <a:gd name="T82" fmla="*/ 2147483646 w 284"/>
              <a:gd name="T83" fmla="*/ 2147483646 h 288"/>
              <a:gd name="T84" fmla="*/ 2147483646 w 284"/>
              <a:gd name="T85" fmla="*/ 2147483646 h 288"/>
              <a:gd name="T86" fmla="*/ 2147483646 w 284"/>
              <a:gd name="T87" fmla="*/ 2147483646 h 288"/>
              <a:gd name="T88" fmla="*/ 2147483646 w 284"/>
              <a:gd name="T89" fmla="*/ 2147483646 h 288"/>
              <a:gd name="T90" fmla="*/ 2147483646 w 284"/>
              <a:gd name="T91" fmla="*/ 2147483646 h 288"/>
              <a:gd name="T92" fmla="*/ 2147483646 w 284"/>
              <a:gd name="T93" fmla="*/ 2147483646 h 288"/>
              <a:gd name="T94" fmla="*/ 2147483646 w 284"/>
              <a:gd name="T95" fmla="*/ 2147483646 h 288"/>
              <a:gd name="T96" fmla="*/ 2147483646 w 284"/>
              <a:gd name="T97" fmla="*/ 2147483646 h 288"/>
              <a:gd name="T98" fmla="*/ 2147483646 w 284"/>
              <a:gd name="T99" fmla="*/ 2147483646 h 288"/>
              <a:gd name="T100" fmla="*/ 2147483646 w 284"/>
              <a:gd name="T101" fmla="*/ 2147483646 h 288"/>
              <a:gd name="T102" fmla="*/ 2147483646 w 284"/>
              <a:gd name="T103" fmla="*/ 2147483646 h 288"/>
              <a:gd name="T104" fmla="*/ 0 60000 65536"/>
              <a:gd name="T105" fmla="*/ 0 60000 65536"/>
              <a:gd name="T106" fmla="*/ 0 60000 65536"/>
              <a:gd name="T107" fmla="*/ 0 60000 65536"/>
              <a:gd name="T108" fmla="*/ 0 60000 65536"/>
              <a:gd name="T109" fmla="*/ 0 60000 65536"/>
              <a:gd name="T110" fmla="*/ 0 60000 65536"/>
              <a:gd name="T111" fmla="*/ 0 60000 65536"/>
              <a:gd name="T112" fmla="*/ 0 60000 65536"/>
              <a:gd name="T113" fmla="*/ 0 60000 65536"/>
              <a:gd name="T114" fmla="*/ 0 60000 65536"/>
              <a:gd name="T115" fmla="*/ 0 60000 65536"/>
              <a:gd name="T116" fmla="*/ 0 60000 65536"/>
              <a:gd name="T117" fmla="*/ 0 60000 65536"/>
              <a:gd name="T118" fmla="*/ 0 60000 65536"/>
              <a:gd name="T119" fmla="*/ 0 60000 65536"/>
              <a:gd name="T120" fmla="*/ 0 60000 65536"/>
              <a:gd name="T121" fmla="*/ 0 60000 65536"/>
              <a:gd name="T122" fmla="*/ 0 60000 65536"/>
              <a:gd name="T123" fmla="*/ 0 60000 65536"/>
              <a:gd name="T124" fmla="*/ 0 60000 65536"/>
              <a:gd name="T125" fmla="*/ 0 60000 65536"/>
              <a:gd name="T126" fmla="*/ 0 60000 65536"/>
              <a:gd name="T127" fmla="*/ 0 60000 65536"/>
              <a:gd name="T128" fmla="*/ 0 60000 65536"/>
              <a:gd name="T129" fmla="*/ 0 60000 65536"/>
              <a:gd name="T130" fmla="*/ 0 60000 65536"/>
              <a:gd name="T131" fmla="*/ 0 60000 65536"/>
              <a:gd name="T132" fmla="*/ 0 60000 65536"/>
              <a:gd name="T133" fmla="*/ 0 60000 65536"/>
              <a:gd name="T134" fmla="*/ 0 60000 65536"/>
              <a:gd name="T135" fmla="*/ 0 60000 65536"/>
              <a:gd name="T136" fmla="*/ 0 60000 65536"/>
              <a:gd name="T137" fmla="*/ 0 60000 65536"/>
              <a:gd name="T138" fmla="*/ 0 60000 65536"/>
              <a:gd name="T139" fmla="*/ 0 60000 65536"/>
              <a:gd name="T140" fmla="*/ 0 60000 65536"/>
              <a:gd name="T141" fmla="*/ 0 60000 65536"/>
              <a:gd name="T142" fmla="*/ 0 60000 65536"/>
              <a:gd name="T143" fmla="*/ 0 60000 65536"/>
              <a:gd name="T144" fmla="*/ 0 60000 65536"/>
              <a:gd name="T145" fmla="*/ 0 60000 65536"/>
              <a:gd name="T146" fmla="*/ 0 60000 65536"/>
              <a:gd name="T147" fmla="*/ 0 60000 65536"/>
              <a:gd name="T148" fmla="*/ 0 60000 65536"/>
              <a:gd name="T149" fmla="*/ 0 60000 65536"/>
              <a:gd name="T150" fmla="*/ 0 60000 65536"/>
              <a:gd name="T151" fmla="*/ 0 60000 65536"/>
              <a:gd name="T152" fmla="*/ 0 60000 65536"/>
              <a:gd name="T153" fmla="*/ 0 60000 65536"/>
              <a:gd name="T154" fmla="*/ 0 60000 65536"/>
              <a:gd name="T155" fmla="*/ 0 60000 65536"/>
            </a:gdLst>
            <a:ahLst/>
            <a:cxnLst>
              <a:cxn ang="T104">
                <a:pos x="T0" y="T1"/>
              </a:cxn>
              <a:cxn ang="T105">
                <a:pos x="T2" y="T3"/>
              </a:cxn>
              <a:cxn ang="T106">
                <a:pos x="T4" y="T5"/>
              </a:cxn>
              <a:cxn ang="T107">
                <a:pos x="T6" y="T7"/>
              </a:cxn>
              <a:cxn ang="T108">
                <a:pos x="T8" y="T9"/>
              </a:cxn>
              <a:cxn ang="T109">
                <a:pos x="T10" y="T11"/>
              </a:cxn>
              <a:cxn ang="T110">
                <a:pos x="T12" y="T13"/>
              </a:cxn>
              <a:cxn ang="T111">
                <a:pos x="T14" y="T15"/>
              </a:cxn>
              <a:cxn ang="T112">
                <a:pos x="T16" y="T17"/>
              </a:cxn>
              <a:cxn ang="T113">
                <a:pos x="T18" y="T19"/>
              </a:cxn>
              <a:cxn ang="T114">
                <a:pos x="T20" y="T21"/>
              </a:cxn>
              <a:cxn ang="T115">
                <a:pos x="T22" y="T23"/>
              </a:cxn>
              <a:cxn ang="T116">
                <a:pos x="T24" y="T25"/>
              </a:cxn>
              <a:cxn ang="T117">
                <a:pos x="T26" y="T27"/>
              </a:cxn>
              <a:cxn ang="T118">
                <a:pos x="T28" y="T29"/>
              </a:cxn>
              <a:cxn ang="T119">
                <a:pos x="T30" y="T31"/>
              </a:cxn>
              <a:cxn ang="T120">
                <a:pos x="T32" y="T33"/>
              </a:cxn>
              <a:cxn ang="T121">
                <a:pos x="T34" y="T35"/>
              </a:cxn>
              <a:cxn ang="T122">
                <a:pos x="T36" y="T37"/>
              </a:cxn>
              <a:cxn ang="T123">
                <a:pos x="T38" y="T39"/>
              </a:cxn>
              <a:cxn ang="T124">
                <a:pos x="T40" y="T41"/>
              </a:cxn>
              <a:cxn ang="T125">
                <a:pos x="T42" y="T43"/>
              </a:cxn>
              <a:cxn ang="T126">
                <a:pos x="T44" y="T45"/>
              </a:cxn>
              <a:cxn ang="T127">
                <a:pos x="T46" y="T47"/>
              </a:cxn>
              <a:cxn ang="T128">
                <a:pos x="T48" y="T49"/>
              </a:cxn>
              <a:cxn ang="T129">
                <a:pos x="T50" y="T51"/>
              </a:cxn>
              <a:cxn ang="T130">
                <a:pos x="T52" y="T53"/>
              </a:cxn>
              <a:cxn ang="T131">
                <a:pos x="T54" y="T55"/>
              </a:cxn>
              <a:cxn ang="T132">
                <a:pos x="T56" y="T57"/>
              </a:cxn>
              <a:cxn ang="T133">
                <a:pos x="T58" y="T59"/>
              </a:cxn>
              <a:cxn ang="T134">
                <a:pos x="T60" y="T61"/>
              </a:cxn>
              <a:cxn ang="T135">
                <a:pos x="T62" y="T63"/>
              </a:cxn>
              <a:cxn ang="T136">
                <a:pos x="T64" y="T65"/>
              </a:cxn>
              <a:cxn ang="T137">
                <a:pos x="T66" y="T67"/>
              </a:cxn>
              <a:cxn ang="T138">
                <a:pos x="T68" y="T69"/>
              </a:cxn>
              <a:cxn ang="T139">
                <a:pos x="T70" y="T71"/>
              </a:cxn>
              <a:cxn ang="T140">
                <a:pos x="T72" y="T73"/>
              </a:cxn>
              <a:cxn ang="T141">
                <a:pos x="T74" y="T75"/>
              </a:cxn>
              <a:cxn ang="T142">
                <a:pos x="T76" y="T77"/>
              </a:cxn>
              <a:cxn ang="T143">
                <a:pos x="T78" y="T79"/>
              </a:cxn>
              <a:cxn ang="T144">
                <a:pos x="T80" y="T81"/>
              </a:cxn>
              <a:cxn ang="T145">
                <a:pos x="T82" y="T83"/>
              </a:cxn>
              <a:cxn ang="T146">
                <a:pos x="T84" y="T85"/>
              </a:cxn>
              <a:cxn ang="T147">
                <a:pos x="T86" y="T87"/>
              </a:cxn>
              <a:cxn ang="T148">
                <a:pos x="T88" y="T89"/>
              </a:cxn>
              <a:cxn ang="T149">
                <a:pos x="T90" y="T91"/>
              </a:cxn>
              <a:cxn ang="T150">
                <a:pos x="T92" y="T93"/>
              </a:cxn>
              <a:cxn ang="T151">
                <a:pos x="T94" y="T95"/>
              </a:cxn>
              <a:cxn ang="T152">
                <a:pos x="T96" y="T97"/>
              </a:cxn>
              <a:cxn ang="T153">
                <a:pos x="T98" y="T99"/>
              </a:cxn>
              <a:cxn ang="T154">
                <a:pos x="T100" y="T101"/>
              </a:cxn>
              <a:cxn ang="T155">
                <a:pos x="T102" y="T103"/>
              </a:cxn>
            </a:cxnLst>
            <a:rect l="0" t="0" r="r" b="b"/>
            <a:pathLst>
              <a:path w="284" h="288">
                <a:moveTo>
                  <a:pt x="284" y="58"/>
                </a:moveTo>
                <a:lnTo>
                  <a:pt x="278" y="44"/>
                </a:lnTo>
                <a:lnTo>
                  <a:pt x="268" y="32"/>
                </a:lnTo>
                <a:lnTo>
                  <a:pt x="260" y="30"/>
                </a:lnTo>
                <a:lnTo>
                  <a:pt x="258" y="30"/>
                </a:lnTo>
                <a:lnTo>
                  <a:pt x="258" y="28"/>
                </a:lnTo>
                <a:lnTo>
                  <a:pt x="250" y="24"/>
                </a:lnTo>
                <a:lnTo>
                  <a:pt x="248" y="24"/>
                </a:lnTo>
                <a:lnTo>
                  <a:pt x="244" y="26"/>
                </a:lnTo>
                <a:lnTo>
                  <a:pt x="234" y="28"/>
                </a:lnTo>
                <a:lnTo>
                  <a:pt x="232" y="26"/>
                </a:lnTo>
                <a:lnTo>
                  <a:pt x="222" y="22"/>
                </a:lnTo>
                <a:lnTo>
                  <a:pt x="220" y="22"/>
                </a:lnTo>
                <a:lnTo>
                  <a:pt x="220" y="20"/>
                </a:lnTo>
                <a:lnTo>
                  <a:pt x="212" y="12"/>
                </a:lnTo>
                <a:lnTo>
                  <a:pt x="204" y="4"/>
                </a:lnTo>
                <a:lnTo>
                  <a:pt x="196" y="0"/>
                </a:lnTo>
                <a:lnTo>
                  <a:pt x="188" y="8"/>
                </a:lnTo>
                <a:lnTo>
                  <a:pt x="176" y="16"/>
                </a:lnTo>
                <a:lnTo>
                  <a:pt x="172" y="40"/>
                </a:lnTo>
                <a:lnTo>
                  <a:pt x="162" y="58"/>
                </a:lnTo>
                <a:lnTo>
                  <a:pt x="162" y="60"/>
                </a:lnTo>
                <a:lnTo>
                  <a:pt x="154" y="68"/>
                </a:lnTo>
                <a:lnTo>
                  <a:pt x="144" y="86"/>
                </a:lnTo>
                <a:lnTo>
                  <a:pt x="144" y="88"/>
                </a:lnTo>
                <a:lnTo>
                  <a:pt x="124" y="104"/>
                </a:lnTo>
                <a:lnTo>
                  <a:pt x="116" y="118"/>
                </a:lnTo>
                <a:lnTo>
                  <a:pt x="114" y="120"/>
                </a:lnTo>
                <a:lnTo>
                  <a:pt x="110" y="124"/>
                </a:lnTo>
                <a:lnTo>
                  <a:pt x="96" y="132"/>
                </a:lnTo>
                <a:lnTo>
                  <a:pt x="88" y="144"/>
                </a:lnTo>
                <a:lnTo>
                  <a:pt x="74" y="164"/>
                </a:lnTo>
                <a:lnTo>
                  <a:pt x="72" y="164"/>
                </a:lnTo>
                <a:lnTo>
                  <a:pt x="8" y="160"/>
                </a:lnTo>
                <a:lnTo>
                  <a:pt x="0" y="168"/>
                </a:lnTo>
                <a:lnTo>
                  <a:pt x="0" y="180"/>
                </a:lnTo>
                <a:lnTo>
                  <a:pt x="6" y="208"/>
                </a:lnTo>
                <a:lnTo>
                  <a:pt x="20" y="226"/>
                </a:lnTo>
                <a:lnTo>
                  <a:pt x="32" y="232"/>
                </a:lnTo>
                <a:lnTo>
                  <a:pt x="32" y="234"/>
                </a:lnTo>
                <a:lnTo>
                  <a:pt x="40" y="244"/>
                </a:lnTo>
                <a:lnTo>
                  <a:pt x="42" y="252"/>
                </a:lnTo>
                <a:lnTo>
                  <a:pt x="42" y="262"/>
                </a:lnTo>
                <a:lnTo>
                  <a:pt x="38" y="266"/>
                </a:lnTo>
                <a:lnTo>
                  <a:pt x="40" y="268"/>
                </a:lnTo>
                <a:lnTo>
                  <a:pt x="44" y="268"/>
                </a:lnTo>
                <a:lnTo>
                  <a:pt x="48" y="258"/>
                </a:lnTo>
                <a:lnTo>
                  <a:pt x="50" y="258"/>
                </a:lnTo>
                <a:lnTo>
                  <a:pt x="62" y="262"/>
                </a:lnTo>
                <a:lnTo>
                  <a:pt x="64" y="266"/>
                </a:lnTo>
                <a:lnTo>
                  <a:pt x="70" y="266"/>
                </a:lnTo>
                <a:lnTo>
                  <a:pt x="68" y="260"/>
                </a:lnTo>
                <a:lnTo>
                  <a:pt x="76" y="246"/>
                </a:lnTo>
                <a:lnTo>
                  <a:pt x="78" y="244"/>
                </a:lnTo>
                <a:lnTo>
                  <a:pt x="80" y="242"/>
                </a:lnTo>
                <a:lnTo>
                  <a:pt x="88" y="242"/>
                </a:lnTo>
                <a:lnTo>
                  <a:pt x="102" y="242"/>
                </a:lnTo>
                <a:lnTo>
                  <a:pt x="110" y="232"/>
                </a:lnTo>
                <a:lnTo>
                  <a:pt x="110" y="222"/>
                </a:lnTo>
                <a:lnTo>
                  <a:pt x="112" y="212"/>
                </a:lnTo>
                <a:lnTo>
                  <a:pt x="114" y="210"/>
                </a:lnTo>
                <a:lnTo>
                  <a:pt x="120" y="206"/>
                </a:lnTo>
                <a:lnTo>
                  <a:pt x="122" y="206"/>
                </a:lnTo>
                <a:lnTo>
                  <a:pt x="134" y="208"/>
                </a:lnTo>
                <a:lnTo>
                  <a:pt x="134" y="210"/>
                </a:lnTo>
                <a:lnTo>
                  <a:pt x="136" y="220"/>
                </a:lnTo>
                <a:lnTo>
                  <a:pt x="136" y="224"/>
                </a:lnTo>
                <a:lnTo>
                  <a:pt x="138" y="232"/>
                </a:lnTo>
                <a:lnTo>
                  <a:pt x="140" y="232"/>
                </a:lnTo>
                <a:lnTo>
                  <a:pt x="144" y="226"/>
                </a:lnTo>
                <a:lnTo>
                  <a:pt x="152" y="216"/>
                </a:lnTo>
                <a:lnTo>
                  <a:pt x="160" y="212"/>
                </a:lnTo>
                <a:lnTo>
                  <a:pt x="162" y="212"/>
                </a:lnTo>
                <a:lnTo>
                  <a:pt x="162" y="210"/>
                </a:lnTo>
                <a:lnTo>
                  <a:pt x="172" y="214"/>
                </a:lnTo>
                <a:lnTo>
                  <a:pt x="174" y="214"/>
                </a:lnTo>
                <a:lnTo>
                  <a:pt x="176" y="214"/>
                </a:lnTo>
                <a:lnTo>
                  <a:pt x="180" y="226"/>
                </a:lnTo>
                <a:lnTo>
                  <a:pt x="180" y="236"/>
                </a:lnTo>
                <a:lnTo>
                  <a:pt x="188" y="252"/>
                </a:lnTo>
                <a:lnTo>
                  <a:pt x="188" y="254"/>
                </a:lnTo>
                <a:lnTo>
                  <a:pt x="188" y="264"/>
                </a:lnTo>
                <a:lnTo>
                  <a:pt x="192" y="270"/>
                </a:lnTo>
                <a:lnTo>
                  <a:pt x="194" y="270"/>
                </a:lnTo>
                <a:lnTo>
                  <a:pt x="196" y="266"/>
                </a:lnTo>
                <a:lnTo>
                  <a:pt x="198" y="264"/>
                </a:lnTo>
                <a:lnTo>
                  <a:pt x="208" y="270"/>
                </a:lnTo>
                <a:lnTo>
                  <a:pt x="208" y="272"/>
                </a:lnTo>
                <a:lnTo>
                  <a:pt x="212" y="286"/>
                </a:lnTo>
                <a:lnTo>
                  <a:pt x="216" y="288"/>
                </a:lnTo>
                <a:lnTo>
                  <a:pt x="216" y="286"/>
                </a:lnTo>
                <a:lnTo>
                  <a:pt x="220" y="276"/>
                </a:lnTo>
                <a:lnTo>
                  <a:pt x="222" y="274"/>
                </a:lnTo>
                <a:lnTo>
                  <a:pt x="224" y="274"/>
                </a:lnTo>
                <a:lnTo>
                  <a:pt x="228" y="270"/>
                </a:lnTo>
                <a:lnTo>
                  <a:pt x="230" y="270"/>
                </a:lnTo>
                <a:lnTo>
                  <a:pt x="236" y="270"/>
                </a:lnTo>
                <a:lnTo>
                  <a:pt x="236" y="266"/>
                </a:lnTo>
                <a:lnTo>
                  <a:pt x="236" y="264"/>
                </a:lnTo>
                <a:lnTo>
                  <a:pt x="232" y="226"/>
                </a:lnTo>
                <a:lnTo>
                  <a:pt x="216" y="202"/>
                </a:lnTo>
                <a:lnTo>
                  <a:pt x="188" y="168"/>
                </a:lnTo>
                <a:lnTo>
                  <a:pt x="186" y="168"/>
                </a:lnTo>
                <a:lnTo>
                  <a:pt x="184" y="146"/>
                </a:lnTo>
                <a:lnTo>
                  <a:pt x="176" y="128"/>
                </a:lnTo>
                <a:lnTo>
                  <a:pt x="174" y="128"/>
                </a:lnTo>
                <a:lnTo>
                  <a:pt x="176" y="126"/>
                </a:lnTo>
                <a:lnTo>
                  <a:pt x="180" y="104"/>
                </a:lnTo>
                <a:lnTo>
                  <a:pt x="182" y="104"/>
                </a:lnTo>
                <a:lnTo>
                  <a:pt x="184" y="104"/>
                </a:lnTo>
                <a:lnTo>
                  <a:pt x="234" y="102"/>
                </a:lnTo>
                <a:lnTo>
                  <a:pt x="260" y="88"/>
                </a:lnTo>
                <a:lnTo>
                  <a:pt x="262" y="86"/>
                </a:lnTo>
                <a:lnTo>
                  <a:pt x="274" y="82"/>
                </a:lnTo>
                <a:lnTo>
                  <a:pt x="278" y="78"/>
                </a:lnTo>
                <a:lnTo>
                  <a:pt x="280" y="76"/>
                </a:lnTo>
                <a:lnTo>
                  <a:pt x="282" y="68"/>
                </a:lnTo>
                <a:lnTo>
                  <a:pt x="284" y="58"/>
                </a:lnTo>
                <a:close/>
              </a:path>
            </a:pathLst>
          </a:custGeom>
          <a:solidFill>
            <a:srgbClr val="99D8F0"/>
          </a:solidFill>
          <a:ln>
            <a:solidFill>
              <a:schemeClr val="accent2"/>
            </a:solidFill>
          </a:ln>
        </p:spPr>
        <p:txBody>
          <a:bodyPr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53" name="文本框 52"/>
          <p:cNvSpPr txBox="1"/>
          <p:nvPr/>
        </p:nvSpPr>
        <p:spPr>
          <a:xfrm>
            <a:off x="8858250" y="3524250"/>
            <a:ext cx="2009775" cy="400050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2000" b="1" dirty="0">
                <a:solidFill>
                  <a:schemeClr val="accent2"/>
                </a:solidFill>
                <a:latin typeface="+mn-lt"/>
                <a:ea typeface="+mn-ea"/>
                <a:cs typeface="+mn-ea"/>
                <a:sym typeface="+mn-lt"/>
              </a:rPr>
              <a:t>标题</a:t>
            </a:r>
          </a:p>
        </p:txBody>
      </p:sp>
      <p:sp>
        <p:nvSpPr>
          <p:cNvPr id="54" name="文本框 53"/>
          <p:cNvSpPr txBox="1"/>
          <p:nvPr/>
        </p:nvSpPr>
        <p:spPr>
          <a:xfrm>
            <a:off x="8840481" y="3800349"/>
            <a:ext cx="2331259" cy="738664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1400" dirty="0">
                <a:solidFill>
                  <a:schemeClr val="accent2">
                    <a:alpha val="50000"/>
                  </a:schemeClr>
                </a:solidFill>
                <a:latin typeface="+mn-lt"/>
                <a:ea typeface="+mn-ea"/>
                <a:cs typeface="+mn-ea"/>
                <a:sym typeface="+mn-lt"/>
              </a:rPr>
              <a:t>请在此输入文本请在此输入文本请在此输入文本请在此输入文本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任意多边形 14"/>
          <p:cNvSpPr/>
          <p:nvPr/>
        </p:nvSpPr>
        <p:spPr bwMode="auto">
          <a:xfrm rot="904087">
            <a:off x="6816725" y="790575"/>
            <a:ext cx="565150" cy="6067425"/>
          </a:xfrm>
          <a:custGeom>
            <a:avLst/>
            <a:gdLst>
              <a:gd name="connsiteX0" fmla="*/ 0 w 324283"/>
              <a:gd name="connsiteY0" fmla="*/ 0 h 5776454"/>
              <a:gd name="connsiteX1" fmla="*/ 324283 w 324283"/>
              <a:gd name="connsiteY1" fmla="*/ 0 h 5776454"/>
              <a:gd name="connsiteX2" fmla="*/ 324283 w 324283"/>
              <a:gd name="connsiteY2" fmla="*/ 5776454 h 5776454"/>
              <a:gd name="connsiteX3" fmla="*/ 0 w 324283"/>
              <a:gd name="connsiteY3" fmla="*/ 5776454 h 57764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4283" h="5776454">
                <a:moveTo>
                  <a:pt x="0" y="0"/>
                </a:moveTo>
                <a:lnTo>
                  <a:pt x="324283" y="0"/>
                </a:lnTo>
                <a:lnTo>
                  <a:pt x="324283" y="5776454"/>
                </a:lnTo>
                <a:lnTo>
                  <a:pt x="0" y="5776454"/>
                </a:lnTo>
                <a:close/>
              </a:path>
            </a:pathLst>
          </a:custGeom>
          <a:solidFill>
            <a:schemeClr val="accent1">
              <a:alpha val="80000"/>
            </a:schemeClr>
          </a:solidFill>
          <a:ln>
            <a:noFill/>
          </a:ln>
          <a:effectLst/>
        </p:spPr>
        <p:txBody>
          <a:bodyPr anchor="ctr"/>
          <a:lstStyle/>
          <a:p>
            <a:pPr algn="ctr" fontAlgn="auto">
              <a:spcAft>
                <a:spcPts val="0"/>
              </a:spcAft>
              <a:defRPr/>
            </a:pPr>
            <a:endParaRPr lang="zh-CN" altLang="en-US">
              <a:solidFill>
                <a:srgbClr val="FFFFFF"/>
              </a:solidFill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16" name="任意多边形 15"/>
          <p:cNvSpPr/>
          <p:nvPr/>
        </p:nvSpPr>
        <p:spPr bwMode="auto">
          <a:xfrm rot="904087">
            <a:off x="8070850" y="1422400"/>
            <a:ext cx="3163888" cy="701675"/>
          </a:xfrm>
          <a:custGeom>
            <a:avLst/>
            <a:gdLst>
              <a:gd name="connsiteX0" fmla="*/ 0 w 324283"/>
              <a:gd name="connsiteY0" fmla="*/ 0 h 5776454"/>
              <a:gd name="connsiteX1" fmla="*/ 324283 w 324283"/>
              <a:gd name="connsiteY1" fmla="*/ 0 h 5776454"/>
              <a:gd name="connsiteX2" fmla="*/ 324283 w 324283"/>
              <a:gd name="connsiteY2" fmla="*/ 5776454 h 5776454"/>
              <a:gd name="connsiteX3" fmla="*/ 0 w 324283"/>
              <a:gd name="connsiteY3" fmla="*/ 5776454 h 577645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24283" h="5776454">
                <a:moveTo>
                  <a:pt x="0" y="0"/>
                </a:moveTo>
                <a:lnTo>
                  <a:pt x="324283" y="0"/>
                </a:lnTo>
                <a:lnTo>
                  <a:pt x="324283" y="5776454"/>
                </a:lnTo>
                <a:lnTo>
                  <a:pt x="0" y="5776454"/>
                </a:lnTo>
                <a:close/>
              </a:path>
            </a:pathLst>
          </a:custGeom>
          <a:noFill/>
          <a:ln>
            <a:noFill/>
          </a:ln>
          <a:effectLst/>
        </p:spPr>
        <p:txBody>
          <a:bodyPr lIns="108000" tIns="108000" rIns="108000" bIns="108000" anchor="ctr"/>
          <a:lstStyle/>
          <a:p>
            <a:pPr fontAlgn="auto">
              <a:spcAft>
                <a:spcPts val="0"/>
              </a:spcAft>
              <a:defRPr/>
            </a:pPr>
            <a:r>
              <a:rPr lang="zh-CN" altLang="en-US" sz="3200" dirty="0">
                <a:solidFill>
                  <a:schemeClr val="accent1">
                    <a:lumMod val="75000"/>
                  </a:schemeClr>
                </a:solidFill>
                <a:latin typeface="+mn-lt"/>
                <a:ea typeface="+mn-ea"/>
                <a:cs typeface="+mn-ea"/>
                <a:sym typeface="+mn-lt"/>
              </a:rPr>
              <a:t>在此添加标题</a:t>
            </a:r>
          </a:p>
        </p:txBody>
      </p:sp>
      <p:sp>
        <p:nvSpPr>
          <p:cNvPr id="17" name="TextBox 13"/>
          <p:cNvSpPr txBox="1"/>
          <p:nvPr/>
        </p:nvSpPr>
        <p:spPr>
          <a:xfrm rot="891680">
            <a:off x="7999687" y="2036619"/>
            <a:ext cx="3808088" cy="350108"/>
          </a:xfrm>
          <a:prstGeom prst="rect">
            <a:avLst/>
          </a:prstGeom>
          <a:noFill/>
        </p:spPr>
        <p:txBody>
          <a:bodyPr wrap="none" lIns="108000" tIns="108000" rIns="108000" bIns="108000"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1200" dirty="0">
                <a:solidFill>
                  <a:schemeClr val="accent2">
                    <a:alpha val="70000"/>
                  </a:schemeClr>
                </a:solidFill>
                <a:latin typeface="+mn-lt"/>
                <a:ea typeface="+mn-ea"/>
                <a:cs typeface="+mn-ea"/>
                <a:sym typeface="+mn-lt"/>
              </a:rPr>
              <a:t>请在此添加文本请在此添加文本请在此添加文本</a:t>
            </a:r>
            <a:endParaRPr lang="en-US" altLang="zh-CN" sz="1200" dirty="0">
              <a:solidFill>
                <a:schemeClr val="accent2">
                  <a:alpha val="70000"/>
                </a:schemeClr>
              </a:solidFill>
              <a:latin typeface="+mn-lt"/>
              <a:ea typeface="+mn-ea"/>
              <a:cs typeface="+mn-ea"/>
              <a:sym typeface="+mn-lt"/>
            </a:endParaRPr>
          </a:p>
        </p:txBody>
      </p:sp>
      <p:pic>
        <p:nvPicPr>
          <p:cNvPr id="18" name="图片 17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 rot="900000">
            <a:off x="-641350" y="-230188"/>
            <a:ext cx="7920038" cy="60690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" name="Rectangle 21"/>
          <p:cNvSpPr>
            <a:spLocks noChangeArrowheads="1"/>
          </p:cNvSpPr>
          <p:nvPr/>
        </p:nvSpPr>
        <p:spPr bwMode="auto">
          <a:xfrm rot="900000">
            <a:off x="7729962" y="2897512"/>
            <a:ext cx="3115259" cy="590932"/>
          </a:xfrm>
          <a:prstGeom prst="rect">
            <a:avLst/>
          </a:prstGeom>
          <a:noFill/>
          <a:ln>
            <a:noFill/>
          </a:ln>
          <a:extLst/>
        </p:spPr>
        <p:txBody>
          <a:bodyPr lIns="90000" tIns="46800" rIns="90000" bIns="46800" anchor="ctr">
            <a:spAutoFit/>
          </a:bodyPr>
          <a:lstStyle>
            <a:lvl1pPr>
              <a:defRPr sz="3200">
                <a:solidFill>
                  <a:schemeClr val="bg1"/>
                </a:solidFill>
                <a:latin typeface="Verdana" panose="020B0604030504040204" pitchFamily="34" charset="0"/>
                <a:ea typeface="Gulim" panose="020B0600000101010101" pitchFamily="34" charset="-127"/>
              </a:defRPr>
            </a:lvl1pPr>
            <a:lvl2pPr marL="742950" indent="-285750">
              <a:defRPr sz="3200">
                <a:solidFill>
                  <a:schemeClr val="bg1"/>
                </a:solidFill>
                <a:latin typeface="Verdana" panose="020B0604030504040204" pitchFamily="34" charset="0"/>
                <a:ea typeface="Gulim" panose="020B0600000101010101" pitchFamily="34" charset="-127"/>
              </a:defRPr>
            </a:lvl2pPr>
            <a:lvl3pPr marL="1143000" indent="-228600">
              <a:defRPr sz="3200">
                <a:solidFill>
                  <a:schemeClr val="bg1"/>
                </a:solidFill>
                <a:latin typeface="Verdana" panose="020B0604030504040204" pitchFamily="34" charset="0"/>
                <a:ea typeface="Gulim" panose="020B0600000101010101" pitchFamily="34" charset="-127"/>
              </a:defRPr>
            </a:lvl3pPr>
            <a:lvl4pPr marL="1600200" indent="-228600">
              <a:defRPr sz="3200">
                <a:solidFill>
                  <a:schemeClr val="bg1"/>
                </a:solidFill>
                <a:latin typeface="Verdana" panose="020B0604030504040204" pitchFamily="34" charset="0"/>
                <a:ea typeface="Gulim" panose="020B0600000101010101" pitchFamily="34" charset="-127"/>
              </a:defRPr>
            </a:lvl4pPr>
            <a:lvl5pPr marL="2057400" indent="-228600">
              <a:defRPr sz="3200">
                <a:solidFill>
                  <a:schemeClr val="bg1"/>
                </a:solidFill>
                <a:latin typeface="Verdana" panose="020B0604030504040204" pitchFamily="34" charset="0"/>
                <a:ea typeface="Gulim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Verdana" panose="020B0604030504040204" pitchFamily="34" charset="0"/>
                <a:ea typeface="Gulim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Verdana" panose="020B0604030504040204" pitchFamily="34" charset="0"/>
                <a:ea typeface="Gulim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Verdana" panose="020B0604030504040204" pitchFamily="34" charset="0"/>
                <a:ea typeface="Gulim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Verdana" panose="020B0604030504040204" pitchFamily="34" charset="0"/>
                <a:ea typeface="Gulim" panose="020B0600000101010101" pitchFamily="34" charset="-127"/>
              </a:defRPr>
            </a:lvl9pPr>
          </a:lstStyle>
          <a:p>
            <a:pPr fontAlgn="auto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1400" b="1" dirty="0">
                <a:solidFill>
                  <a:schemeClr val="accent1">
                    <a:alpha val="80000"/>
                  </a:schemeClr>
                </a:solidFill>
                <a:latin typeface="+mn-lt"/>
                <a:ea typeface="+mn-ea"/>
                <a:cs typeface="+mn-ea"/>
                <a:sym typeface="+mn-lt"/>
              </a:rPr>
              <a:t>标题：</a:t>
            </a:r>
            <a:r>
              <a:rPr lang="zh-CN" altLang="en-US" sz="1200" dirty="0">
                <a:solidFill>
                  <a:schemeClr val="accent2">
                    <a:alpha val="50000"/>
                  </a:schemeClr>
                </a:solidFill>
                <a:latin typeface="+mn-lt"/>
                <a:ea typeface="+mn-ea"/>
                <a:cs typeface="+mn-ea"/>
                <a:sym typeface="+mn-lt"/>
              </a:rPr>
              <a:t>请在此输入文本请在此输入文本请在此输入文本</a:t>
            </a:r>
            <a:endParaRPr lang="en-US" altLang="zh-CN" sz="1200" dirty="0">
              <a:solidFill>
                <a:schemeClr val="accent2">
                  <a:alpha val="50000"/>
                </a:schemeClr>
              </a:solidFill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20" name="Rectangle 21"/>
          <p:cNvSpPr>
            <a:spLocks noChangeArrowheads="1"/>
          </p:cNvSpPr>
          <p:nvPr/>
        </p:nvSpPr>
        <p:spPr bwMode="auto">
          <a:xfrm rot="900000">
            <a:off x="7546006" y="3584045"/>
            <a:ext cx="3115259" cy="590932"/>
          </a:xfrm>
          <a:prstGeom prst="rect">
            <a:avLst/>
          </a:prstGeom>
          <a:noFill/>
          <a:ln>
            <a:noFill/>
          </a:ln>
          <a:extLst/>
        </p:spPr>
        <p:txBody>
          <a:bodyPr lIns="90000" tIns="46800" rIns="90000" bIns="46800" anchor="ctr">
            <a:spAutoFit/>
          </a:bodyPr>
          <a:lstStyle>
            <a:lvl1pPr>
              <a:defRPr sz="3200">
                <a:solidFill>
                  <a:schemeClr val="bg1"/>
                </a:solidFill>
                <a:latin typeface="Verdana" panose="020B0604030504040204" pitchFamily="34" charset="0"/>
                <a:ea typeface="Gulim" panose="020B0600000101010101" pitchFamily="34" charset="-127"/>
              </a:defRPr>
            </a:lvl1pPr>
            <a:lvl2pPr marL="742950" indent="-285750">
              <a:defRPr sz="3200">
                <a:solidFill>
                  <a:schemeClr val="bg1"/>
                </a:solidFill>
                <a:latin typeface="Verdana" panose="020B0604030504040204" pitchFamily="34" charset="0"/>
                <a:ea typeface="Gulim" panose="020B0600000101010101" pitchFamily="34" charset="-127"/>
              </a:defRPr>
            </a:lvl2pPr>
            <a:lvl3pPr marL="1143000" indent="-228600">
              <a:defRPr sz="3200">
                <a:solidFill>
                  <a:schemeClr val="bg1"/>
                </a:solidFill>
                <a:latin typeface="Verdana" panose="020B0604030504040204" pitchFamily="34" charset="0"/>
                <a:ea typeface="Gulim" panose="020B0600000101010101" pitchFamily="34" charset="-127"/>
              </a:defRPr>
            </a:lvl3pPr>
            <a:lvl4pPr marL="1600200" indent="-228600">
              <a:defRPr sz="3200">
                <a:solidFill>
                  <a:schemeClr val="bg1"/>
                </a:solidFill>
                <a:latin typeface="Verdana" panose="020B0604030504040204" pitchFamily="34" charset="0"/>
                <a:ea typeface="Gulim" panose="020B0600000101010101" pitchFamily="34" charset="-127"/>
              </a:defRPr>
            </a:lvl4pPr>
            <a:lvl5pPr marL="2057400" indent="-228600">
              <a:defRPr sz="3200">
                <a:solidFill>
                  <a:schemeClr val="bg1"/>
                </a:solidFill>
                <a:latin typeface="Verdana" panose="020B0604030504040204" pitchFamily="34" charset="0"/>
                <a:ea typeface="Gulim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Verdana" panose="020B0604030504040204" pitchFamily="34" charset="0"/>
                <a:ea typeface="Gulim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Verdana" panose="020B0604030504040204" pitchFamily="34" charset="0"/>
                <a:ea typeface="Gulim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Verdana" panose="020B0604030504040204" pitchFamily="34" charset="0"/>
                <a:ea typeface="Gulim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Verdana" panose="020B0604030504040204" pitchFamily="34" charset="0"/>
                <a:ea typeface="Gulim" panose="020B0600000101010101" pitchFamily="34" charset="-127"/>
              </a:defRPr>
            </a:lvl9pPr>
          </a:lstStyle>
          <a:p>
            <a:pPr fontAlgn="auto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1400" b="1" dirty="0">
                <a:solidFill>
                  <a:schemeClr val="accent1">
                    <a:alpha val="80000"/>
                  </a:schemeClr>
                </a:solidFill>
                <a:latin typeface="+mn-lt"/>
                <a:ea typeface="+mn-ea"/>
                <a:cs typeface="+mn-ea"/>
                <a:sym typeface="+mn-lt"/>
              </a:rPr>
              <a:t>标题：</a:t>
            </a:r>
            <a:r>
              <a:rPr lang="zh-CN" altLang="en-US" sz="1200" dirty="0">
                <a:solidFill>
                  <a:schemeClr val="accent2">
                    <a:alpha val="50000"/>
                  </a:schemeClr>
                </a:solidFill>
                <a:latin typeface="+mn-lt"/>
                <a:ea typeface="+mn-ea"/>
                <a:cs typeface="+mn-ea"/>
                <a:sym typeface="+mn-lt"/>
              </a:rPr>
              <a:t>请在此输入文本请在此输入文本请在此输入文本</a:t>
            </a:r>
            <a:endParaRPr lang="en-US" altLang="zh-CN" sz="1200" dirty="0">
              <a:solidFill>
                <a:schemeClr val="accent2">
                  <a:alpha val="50000"/>
                </a:schemeClr>
              </a:solidFill>
              <a:latin typeface="+mn-lt"/>
              <a:ea typeface="+mn-ea"/>
              <a:cs typeface="+mn-ea"/>
              <a:sym typeface="+mn-lt"/>
            </a:endParaRPr>
          </a:p>
        </p:txBody>
      </p:sp>
      <p:sp>
        <p:nvSpPr>
          <p:cNvPr id="21" name="Rectangle 21"/>
          <p:cNvSpPr>
            <a:spLocks noChangeArrowheads="1"/>
          </p:cNvSpPr>
          <p:nvPr/>
        </p:nvSpPr>
        <p:spPr bwMode="auto">
          <a:xfrm rot="900000">
            <a:off x="7362050" y="4270578"/>
            <a:ext cx="3115259" cy="590932"/>
          </a:xfrm>
          <a:prstGeom prst="rect">
            <a:avLst/>
          </a:prstGeom>
          <a:noFill/>
          <a:ln>
            <a:noFill/>
          </a:ln>
          <a:extLst/>
        </p:spPr>
        <p:txBody>
          <a:bodyPr lIns="90000" tIns="46800" rIns="90000" bIns="46800" anchor="ctr">
            <a:spAutoFit/>
          </a:bodyPr>
          <a:lstStyle>
            <a:lvl1pPr>
              <a:defRPr sz="3200">
                <a:solidFill>
                  <a:schemeClr val="bg1"/>
                </a:solidFill>
                <a:latin typeface="Verdana" panose="020B0604030504040204" pitchFamily="34" charset="0"/>
                <a:ea typeface="Gulim" panose="020B0600000101010101" pitchFamily="34" charset="-127"/>
              </a:defRPr>
            </a:lvl1pPr>
            <a:lvl2pPr marL="742950" indent="-285750">
              <a:defRPr sz="3200">
                <a:solidFill>
                  <a:schemeClr val="bg1"/>
                </a:solidFill>
                <a:latin typeface="Verdana" panose="020B0604030504040204" pitchFamily="34" charset="0"/>
                <a:ea typeface="Gulim" panose="020B0600000101010101" pitchFamily="34" charset="-127"/>
              </a:defRPr>
            </a:lvl2pPr>
            <a:lvl3pPr marL="1143000" indent="-228600">
              <a:defRPr sz="3200">
                <a:solidFill>
                  <a:schemeClr val="bg1"/>
                </a:solidFill>
                <a:latin typeface="Verdana" panose="020B0604030504040204" pitchFamily="34" charset="0"/>
                <a:ea typeface="Gulim" panose="020B0600000101010101" pitchFamily="34" charset="-127"/>
              </a:defRPr>
            </a:lvl3pPr>
            <a:lvl4pPr marL="1600200" indent="-228600">
              <a:defRPr sz="3200">
                <a:solidFill>
                  <a:schemeClr val="bg1"/>
                </a:solidFill>
                <a:latin typeface="Verdana" panose="020B0604030504040204" pitchFamily="34" charset="0"/>
                <a:ea typeface="Gulim" panose="020B0600000101010101" pitchFamily="34" charset="-127"/>
              </a:defRPr>
            </a:lvl4pPr>
            <a:lvl5pPr marL="2057400" indent="-228600">
              <a:defRPr sz="3200">
                <a:solidFill>
                  <a:schemeClr val="bg1"/>
                </a:solidFill>
                <a:latin typeface="Verdana" panose="020B0604030504040204" pitchFamily="34" charset="0"/>
                <a:ea typeface="Gulim" panose="020B0600000101010101" pitchFamily="34" charset="-127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Verdana" panose="020B0604030504040204" pitchFamily="34" charset="0"/>
                <a:ea typeface="Gulim" panose="020B0600000101010101" pitchFamily="34" charset="-127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Verdana" panose="020B0604030504040204" pitchFamily="34" charset="0"/>
                <a:ea typeface="Gulim" panose="020B0600000101010101" pitchFamily="34" charset="-127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Verdana" panose="020B0604030504040204" pitchFamily="34" charset="0"/>
                <a:ea typeface="Gulim" panose="020B0600000101010101" pitchFamily="34" charset="-127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3200">
                <a:solidFill>
                  <a:schemeClr val="bg1"/>
                </a:solidFill>
                <a:latin typeface="Verdana" panose="020B0604030504040204" pitchFamily="34" charset="0"/>
                <a:ea typeface="Gulim" panose="020B0600000101010101" pitchFamily="34" charset="-127"/>
              </a:defRPr>
            </a:lvl9pPr>
          </a:lstStyle>
          <a:p>
            <a:pPr fontAlgn="auto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1400" b="1" dirty="0">
                <a:solidFill>
                  <a:schemeClr val="accent1">
                    <a:alpha val="80000"/>
                  </a:schemeClr>
                </a:solidFill>
                <a:latin typeface="+mn-lt"/>
                <a:ea typeface="+mn-ea"/>
                <a:cs typeface="+mn-ea"/>
                <a:sym typeface="+mn-lt"/>
              </a:rPr>
              <a:t>标题：</a:t>
            </a:r>
            <a:r>
              <a:rPr lang="zh-CN" altLang="en-US" sz="1200" dirty="0">
                <a:solidFill>
                  <a:schemeClr val="accent2">
                    <a:alpha val="50000"/>
                  </a:schemeClr>
                </a:solidFill>
                <a:latin typeface="+mn-lt"/>
                <a:ea typeface="+mn-ea"/>
                <a:cs typeface="+mn-ea"/>
                <a:sym typeface="+mn-lt"/>
              </a:rPr>
              <a:t>请在此输入文本请在此输入文本请在此输入文本</a:t>
            </a:r>
            <a:endParaRPr lang="en-US" altLang="zh-CN" sz="1200" dirty="0">
              <a:solidFill>
                <a:schemeClr val="accent2">
                  <a:alpha val="50000"/>
                </a:schemeClr>
              </a:solidFill>
              <a:latin typeface="+mn-lt"/>
              <a:ea typeface="+mn-ea"/>
              <a:cs typeface="+mn-ea"/>
              <a:sym typeface="+mn-lt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xmlns="" id="{D7C1847F-89B4-4AD7-89BD-1237C4F92BB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38463" y="525129"/>
            <a:ext cx="5581189" cy="609349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任意多边形 7">
            <a:extLst>
              <a:ext uri="{FF2B5EF4-FFF2-40B4-BE49-F238E27FC236}">
                <a16:creationId xmlns:a16="http://schemas.microsoft.com/office/drawing/2014/main" xmlns="" id="{0EA7EBF3-83F5-496D-94D7-D662EC3F5B54}"/>
              </a:ext>
            </a:extLst>
          </p:cNvPr>
          <p:cNvSpPr/>
          <p:nvPr/>
        </p:nvSpPr>
        <p:spPr>
          <a:xfrm>
            <a:off x="2085975" y="2930524"/>
            <a:ext cx="852488" cy="820738"/>
          </a:xfrm>
          <a:custGeom>
            <a:avLst/>
            <a:gdLst>
              <a:gd name="connsiteX0" fmla="*/ 731405 w 805744"/>
              <a:gd name="connsiteY0" fmla="*/ 0 h 805744"/>
              <a:gd name="connsiteX1" fmla="*/ 805744 w 805744"/>
              <a:gd name="connsiteY1" fmla="*/ 74339 h 805744"/>
              <a:gd name="connsiteX2" fmla="*/ 805743 w 805744"/>
              <a:gd name="connsiteY2" fmla="*/ 731407 h 805744"/>
              <a:gd name="connsiteX3" fmla="*/ 731406 w 805744"/>
              <a:gd name="connsiteY3" fmla="*/ 805744 h 805744"/>
              <a:gd name="connsiteX4" fmla="*/ 74339 w 805744"/>
              <a:gd name="connsiteY4" fmla="*/ 805744 h 805744"/>
              <a:gd name="connsiteX5" fmla="*/ 0 w 805744"/>
              <a:gd name="connsiteY5" fmla="*/ 731406 h 805744"/>
              <a:gd name="connsiteX6" fmla="*/ 0 w 805744"/>
              <a:gd name="connsiteY6" fmla="*/ 74338 h 805744"/>
              <a:gd name="connsiteX7" fmla="*/ 21773 w 805744"/>
              <a:gd name="connsiteY7" fmla="*/ 21773 h 805744"/>
              <a:gd name="connsiteX8" fmla="*/ 74337 w 805744"/>
              <a:gd name="connsiteY8" fmla="*/ 1 h 80574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805744" h="805744">
                <a:moveTo>
                  <a:pt x="731405" y="0"/>
                </a:moveTo>
                <a:cubicBezTo>
                  <a:pt x="772461" y="1"/>
                  <a:pt x="805743" y="33283"/>
                  <a:pt x="805744" y="74339"/>
                </a:cubicBezTo>
                <a:lnTo>
                  <a:pt x="805743" y="731407"/>
                </a:lnTo>
                <a:cubicBezTo>
                  <a:pt x="805745" y="772462"/>
                  <a:pt x="772462" y="805745"/>
                  <a:pt x="731406" y="805744"/>
                </a:cubicBezTo>
                <a:lnTo>
                  <a:pt x="74339" y="805744"/>
                </a:lnTo>
                <a:cubicBezTo>
                  <a:pt x="33282" y="805743"/>
                  <a:pt x="1" y="772462"/>
                  <a:pt x="0" y="731406"/>
                </a:cubicBezTo>
                <a:lnTo>
                  <a:pt x="0" y="74338"/>
                </a:lnTo>
                <a:cubicBezTo>
                  <a:pt x="1" y="53810"/>
                  <a:pt x="8320" y="35226"/>
                  <a:pt x="21773" y="21773"/>
                </a:cubicBezTo>
                <a:cubicBezTo>
                  <a:pt x="35226" y="8320"/>
                  <a:pt x="53810" y="0"/>
                  <a:pt x="74337" y="1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zh-CN" altLang="en-US">
              <a:cs typeface="+mn-ea"/>
              <a:sym typeface="+mn-lt"/>
            </a:endParaRPr>
          </a:p>
        </p:txBody>
      </p:sp>
      <p:sp>
        <p:nvSpPr>
          <p:cNvPr id="5" name="文本框 4">
            <a:extLst>
              <a:ext uri="{FF2B5EF4-FFF2-40B4-BE49-F238E27FC236}">
                <a16:creationId xmlns:a16="http://schemas.microsoft.com/office/drawing/2014/main" xmlns="" id="{1DC4478C-5315-46C0-959C-5697D931A48B}"/>
              </a:ext>
            </a:extLst>
          </p:cNvPr>
          <p:cNvSpPr txBox="1"/>
          <p:nvPr/>
        </p:nvSpPr>
        <p:spPr>
          <a:xfrm>
            <a:off x="2085975" y="3109911"/>
            <a:ext cx="889000" cy="461963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zh-CN" altLang="en-US" sz="2400" dirty="0">
                <a:solidFill>
                  <a:schemeClr val="bg1"/>
                </a:solidFill>
                <a:latin typeface="+mn-lt"/>
                <a:ea typeface="+mn-ea"/>
                <a:cs typeface="+mn-ea"/>
                <a:sym typeface="+mn-lt"/>
              </a:rPr>
              <a:t>溯源</a:t>
            </a:r>
          </a:p>
        </p:txBody>
      </p:sp>
    </p:spTree>
    <p:extLst>
      <p:ext uri="{BB962C8B-B14F-4D97-AF65-F5344CB8AC3E}">
        <p14:creationId xmlns:p14="http://schemas.microsoft.com/office/powerpoint/2010/main" val="362363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458" name="Freeform 25"/>
          <p:cNvSpPr>
            <a:spLocks/>
          </p:cNvSpPr>
          <p:nvPr/>
        </p:nvSpPr>
        <p:spPr bwMode="auto">
          <a:xfrm>
            <a:off x="0" y="2298700"/>
            <a:ext cx="4832350" cy="2936875"/>
          </a:xfrm>
          <a:custGeom>
            <a:avLst/>
            <a:gdLst>
              <a:gd name="T0" fmla="*/ 0 w 10000"/>
              <a:gd name="T1" fmla="*/ 2147483646 h 10000"/>
              <a:gd name="T2" fmla="*/ 0 w 10000"/>
              <a:gd name="T3" fmla="*/ 0 h 10000"/>
              <a:gd name="T4" fmla="*/ 2147483646 w 10000"/>
              <a:gd name="T5" fmla="*/ 2147483646 h 10000"/>
              <a:gd name="T6" fmla="*/ 2147483646 w 10000"/>
              <a:gd name="T7" fmla="*/ 2147483646 h 10000"/>
              <a:gd name="T8" fmla="*/ 0 w 10000"/>
              <a:gd name="T9" fmla="*/ 2147483646 h 10000"/>
              <a:gd name="T10" fmla="*/ 0 60000 65536"/>
              <a:gd name="T11" fmla="*/ 0 60000 65536"/>
              <a:gd name="T12" fmla="*/ 0 60000 65536"/>
              <a:gd name="T13" fmla="*/ 0 60000 65536"/>
              <a:gd name="T14" fmla="*/ 0 60000 65536"/>
              <a:gd name="T15" fmla="*/ 0 w 10000"/>
              <a:gd name="T16" fmla="*/ 0 h 10000"/>
              <a:gd name="T17" fmla="*/ 10000 w 10000"/>
              <a:gd name="T18" fmla="*/ 10000 h 10000"/>
            </a:gdLst>
            <a:ahLst/>
            <a:cxnLst>
              <a:cxn ang="T10">
                <a:pos x="T0" y="T1"/>
              </a:cxn>
              <a:cxn ang="T11">
                <a:pos x="T2" y="T3"/>
              </a:cxn>
              <a:cxn ang="T12">
                <a:pos x="T4" y="T5"/>
              </a:cxn>
              <a:cxn ang="T13">
                <a:pos x="T6" y="T7"/>
              </a:cxn>
              <a:cxn ang="T14">
                <a:pos x="T8" y="T9"/>
              </a:cxn>
            </a:cxnLst>
            <a:rect l="T15" t="T16" r="T17" b="T18"/>
            <a:pathLst>
              <a:path w="10000" h="10000">
                <a:moveTo>
                  <a:pt x="0" y="10000"/>
                </a:moveTo>
                <a:lnTo>
                  <a:pt x="0" y="0"/>
                </a:lnTo>
                <a:lnTo>
                  <a:pt x="10000" y="2000"/>
                </a:lnTo>
                <a:lnTo>
                  <a:pt x="10000" y="8000"/>
                </a:lnTo>
                <a:lnTo>
                  <a:pt x="0" y="10000"/>
                </a:lnTo>
                <a:close/>
              </a:path>
            </a:pathLst>
          </a:custGeom>
          <a:solidFill>
            <a:srgbClr val="007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endParaRPr lang="zh-CN" altLang="en-US"/>
          </a:p>
        </p:txBody>
      </p:sp>
      <p:sp>
        <p:nvSpPr>
          <p:cNvPr id="19459" name="平行四边形 3"/>
          <p:cNvSpPr>
            <a:spLocks noChangeArrowheads="1"/>
          </p:cNvSpPr>
          <p:nvPr/>
        </p:nvSpPr>
        <p:spPr bwMode="auto">
          <a:xfrm>
            <a:off x="603250" y="363538"/>
            <a:ext cx="11588750" cy="550862"/>
          </a:xfrm>
          <a:prstGeom prst="parallelogram">
            <a:avLst>
              <a:gd name="adj" fmla="val 41491"/>
            </a:avLst>
          </a:prstGeom>
          <a:solidFill>
            <a:srgbClr val="40404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en-US" sz="1800">
              <a:solidFill>
                <a:srgbClr val="FFFFFF"/>
              </a:solidFill>
            </a:endParaRPr>
          </a:p>
        </p:txBody>
      </p:sp>
      <p:sp>
        <p:nvSpPr>
          <p:cNvPr id="19460" name="平行四边形 4"/>
          <p:cNvSpPr>
            <a:spLocks noChangeArrowheads="1"/>
          </p:cNvSpPr>
          <p:nvPr/>
        </p:nvSpPr>
        <p:spPr bwMode="auto">
          <a:xfrm>
            <a:off x="6350" y="363538"/>
            <a:ext cx="752475" cy="550862"/>
          </a:xfrm>
          <a:prstGeom prst="parallelogram">
            <a:avLst>
              <a:gd name="adj" fmla="val 41517"/>
            </a:avLst>
          </a:prstGeom>
          <a:solidFill>
            <a:srgbClr val="0070C0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endParaRPr lang="zh-CN" altLang="en-US" sz="1800">
              <a:solidFill>
                <a:srgbClr val="FFFFFF"/>
              </a:solidFill>
            </a:endParaRPr>
          </a:p>
        </p:txBody>
      </p:sp>
      <p:sp>
        <p:nvSpPr>
          <p:cNvPr id="19461" name="矩形 6"/>
          <p:cNvSpPr>
            <a:spLocks noChangeArrowheads="1"/>
          </p:cNvSpPr>
          <p:nvPr/>
        </p:nvSpPr>
        <p:spPr bwMode="auto">
          <a:xfrm>
            <a:off x="817563" y="423863"/>
            <a:ext cx="1416050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r>
              <a:rPr lang="zh-CN" altLang="en-US" sz="2400" b="1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修订内容</a:t>
            </a:r>
            <a:endParaRPr lang="zh-CN" altLang="zh-CN" sz="2400" b="1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</p:txBody>
      </p:sp>
      <p:sp>
        <p:nvSpPr>
          <p:cNvPr id="19462" name="Oval 34"/>
          <p:cNvSpPr>
            <a:spLocks noChangeArrowheads="1"/>
          </p:cNvSpPr>
          <p:nvPr/>
        </p:nvSpPr>
        <p:spPr bwMode="auto">
          <a:xfrm>
            <a:off x="5105400" y="2935288"/>
            <a:ext cx="1981200" cy="1981200"/>
          </a:xfrm>
          <a:prstGeom prst="ellipse">
            <a:avLst/>
          </a:prstGeom>
          <a:solidFill>
            <a:schemeClr val="bg1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round/>
                <a:headEnd/>
                <a:tailEnd/>
              </a14:hiddenLine>
            </a:ext>
          </a:extLst>
        </p:spPr>
        <p:txBody>
          <a:bodyPr anchor="ctr"/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algn="ctr" eaLnBrk="1" hangingPunct="1">
              <a:lnSpc>
                <a:spcPct val="100000"/>
              </a:lnSpc>
              <a:spcBef>
                <a:spcPct val="0"/>
              </a:spcBef>
              <a:buFont typeface="Arial" panose="020B0604020202020204" pitchFamily="34" charset="0"/>
              <a:buNone/>
            </a:pPr>
            <a:endParaRPr lang="en-US" altLang="zh-CN" sz="1800">
              <a:solidFill>
                <a:srgbClr val="FFFFFF"/>
              </a:solidFill>
              <a:latin typeface="Arial" panose="020B0604020202020204" pitchFamily="34" charset="0"/>
              <a:ea typeface="微软雅黑" panose="020B0503020204020204" pitchFamily="34" charset="-122"/>
              <a:sym typeface="Arial" panose="020B0604020202020204" pitchFamily="34" charset="0"/>
            </a:endParaRPr>
          </a:p>
        </p:txBody>
      </p:sp>
      <p:grpSp>
        <p:nvGrpSpPr>
          <p:cNvPr id="19463" name="组合 67"/>
          <p:cNvGrpSpPr>
            <a:grpSpLocks/>
          </p:cNvGrpSpPr>
          <p:nvPr/>
        </p:nvGrpSpPr>
        <p:grpSpPr bwMode="auto">
          <a:xfrm>
            <a:off x="8099425" y="3549650"/>
            <a:ext cx="2773363" cy="752475"/>
            <a:chOff x="0" y="0"/>
            <a:chExt cx="2338080" cy="752888"/>
          </a:xfrm>
        </p:grpSpPr>
        <p:sp>
          <p:nvSpPr>
            <p:cNvPr id="19572" name="TextBox 13"/>
            <p:cNvSpPr txBox="1">
              <a:spLocks noChangeArrowheads="1"/>
            </p:cNvSpPr>
            <p:nvPr/>
          </p:nvSpPr>
          <p:spPr bwMode="auto">
            <a:xfrm>
              <a:off x="0" y="0"/>
              <a:ext cx="1295287" cy="276999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 defTabSz="1216025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 defTabSz="1216025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 defTabSz="1216025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 defTabSz="1216025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 defTabSz="1216025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defTabSz="1216025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defTabSz="1216025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defTabSz="1216025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defTabSz="1216025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20000"/>
                </a:spcBef>
                <a:buFont typeface="Arial" panose="020B0604020202020204" pitchFamily="34" charset="0"/>
                <a:buNone/>
              </a:pPr>
              <a:r>
                <a:rPr lang="zh-CN" altLang="en-US" sz="1800" b="1">
                  <a:solidFill>
                    <a:schemeClr val="bg1"/>
                  </a:solidFill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rPr>
                <a:t>市场开拓规划</a:t>
              </a:r>
              <a:endParaRPr lang="en-US" altLang="zh-CN" sz="1800" b="1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  <p:sp>
          <p:nvSpPr>
            <p:cNvPr id="19573" name="TextBox 13"/>
            <p:cNvSpPr txBox="1">
              <a:spLocks noChangeArrowheads="1"/>
            </p:cNvSpPr>
            <p:nvPr/>
          </p:nvSpPr>
          <p:spPr bwMode="auto">
            <a:xfrm>
              <a:off x="4081" y="322001"/>
              <a:ext cx="2333999" cy="43088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lIns="0" tIns="0" rIns="0" bIns="0">
              <a:spAutoFit/>
            </a:bodyPr>
            <a:lstStyle>
              <a:lvl1pPr defTabSz="1216025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1pPr>
              <a:lvl2pPr marL="742950" indent="-285750" defTabSz="1216025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2pPr>
              <a:lvl3pPr marL="1143000" indent="-228600" defTabSz="1216025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3pPr>
              <a:lvl4pPr marL="1600200" indent="-228600" defTabSz="1216025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4pPr>
              <a:lvl5pPr marL="2057400" indent="-228600" defTabSz="1216025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5pPr>
              <a:lvl6pPr marL="2514600" indent="-228600" defTabSz="1216025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6pPr>
              <a:lvl7pPr marL="2971800" indent="-228600" defTabSz="1216025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7pPr>
              <a:lvl8pPr marL="3429000" indent="-228600" defTabSz="1216025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8pPr>
              <a:lvl9pPr marL="3886200" indent="-228600" defTabSz="1216025" eaLnBrk="0" fontAlgn="base" hangingPunct="0">
                <a:lnSpc>
                  <a:spcPct val="90000"/>
                </a:lnSpc>
                <a:spcBef>
                  <a:spcPts val="500"/>
                </a:spcBef>
                <a:spcAft>
                  <a:spcPct val="0"/>
                </a:spcAft>
                <a:buFont typeface="Arial" panose="020B0604020202020204" pitchFamily="34" charset="0"/>
                <a:buChar char="•"/>
                <a:defRPr sz="2000">
                  <a:solidFill>
                    <a:schemeClr val="tx1"/>
                  </a:solidFill>
                  <a:latin typeface="Calibri" panose="020F0502020204030204" pitchFamily="34" charset="0"/>
                  <a:ea typeface="宋体" panose="02010600030101010101" pitchFamily="2" charset="-122"/>
                </a:defRPr>
              </a:lvl9pPr>
            </a:lstStyle>
            <a:p>
              <a:pPr eaLnBrk="1" hangingPunct="1">
                <a:lnSpc>
                  <a:spcPct val="100000"/>
                </a:lnSpc>
                <a:spcBef>
                  <a:spcPct val="20000"/>
                </a:spcBef>
                <a:buFont typeface="Arial" panose="020B0604020202020204" pitchFamily="34" charset="0"/>
                <a:buNone/>
              </a:pPr>
              <a:r>
                <a:rPr lang="zh-CN" altLang="en-US" sz="1400">
                  <a:solidFill>
                    <a:schemeClr val="bg1"/>
                  </a:solidFill>
                  <a:latin typeface="Arial" panose="020B0604020202020204" pitchFamily="34" charset="0"/>
                  <a:ea typeface="微软雅黑" panose="020B0503020204020204" pitchFamily="34" charset="-122"/>
                  <a:sym typeface="Arial" panose="020B0604020202020204" pitchFamily="34" charset="0"/>
                </a:rPr>
                <a:t>单击此处可编辑内容，根据您的需要自由拉伸文本框大小</a:t>
              </a:r>
              <a:endParaRPr lang="en-US" altLang="zh-CN" sz="1400">
                <a:solidFill>
                  <a:schemeClr val="bg1"/>
                </a:solidFill>
                <a:latin typeface="Arial" panose="020B0604020202020204" pitchFamily="34" charset="0"/>
                <a:ea typeface="微软雅黑" panose="020B0503020204020204" pitchFamily="34" charset="-122"/>
                <a:sym typeface="Arial" panose="020B0604020202020204" pitchFamily="34" charset="0"/>
              </a:endParaRPr>
            </a:p>
          </p:txBody>
        </p:sp>
      </p:grpSp>
      <p:pic>
        <p:nvPicPr>
          <p:cNvPr id="19464" name="组合 29"/>
          <p:cNvPicPr>
            <a:picLocks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83213" y="3651250"/>
            <a:ext cx="554037" cy="5603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9465" name="组合 36"/>
          <p:cNvPicPr>
            <a:picLocks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54750" y="3694113"/>
            <a:ext cx="450850" cy="444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22" name="内容占位符 3"/>
          <p:cNvGraphicFramePr>
            <a:graphicFrameLocks/>
          </p:cNvGraphicFramePr>
          <p:nvPr/>
        </p:nvGraphicFramePr>
        <p:xfrm>
          <a:off x="4837113" y="1055688"/>
          <a:ext cx="6970712" cy="541179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826425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272159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901791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2211707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758630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360786">
                <a:tc>
                  <a:txBody>
                    <a:bodyPr/>
                    <a:lstStyle/>
                    <a:p>
                      <a:pPr algn="ctr">
                        <a:lnSpc>
                          <a:spcPts val="2700"/>
                        </a:lnSpc>
                        <a:spcAft>
                          <a:spcPts val="0"/>
                        </a:spcAft>
                      </a:pPr>
                      <a:r>
                        <a:rPr lang="zh-CN" sz="1400" kern="100" dirty="0">
                          <a:effectLst/>
                        </a:rPr>
                        <a:t>章</a:t>
                      </a:r>
                      <a:r>
                        <a:rPr lang="en-US" sz="1400" kern="100" dirty="0">
                          <a:effectLst/>
                        </a:rPr>
                        <a:t>  </a:t>
                      </a:r>
                      <a:r>
                        <a:rPr lang="zh-CN" sz="1400" kern="100" dirty="0">
                          <a:effectLst/>
                        </a:rPr>
                        <a:t>节</a:t>
                      </a:r>
                      <a:endParaRPr lang="zh-CN" sz="900" kern="100" dirty="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0345" marR="6034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700"/>
                        </a:lnSpc>
                        <a:spcAft>
                          <a:spcPts val="0"/>
                        </a:spcAft>
                      </a:pPr>
                      <a:r>
                        <a:rPr lang="zh-CN" sz="1400" kern="100">
                          <a:effectLst/>
                        </a:rPr>
                        <a:t>修改前</a:t>
                      </a:r>
                      <a:endParaRPr lang="zh-CN" sz="900" kern="1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0345" marR="6034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700"/>
                        </a:lnSpc>
                        <a:spcAft>
                          <a:spcPts val="0"/>
                        </a:spcAft>
                      </a:pPr>
                      <a:r>
                        <a:rPr lang="zh-CN" sz="1400" kern="100">
                          <a:effectLst/>
                        </a:rPr>
                        <a:t>条</a:t>
                      </a:r>
                      <a:endParaRPr lang="zh-CN" sz="900" kern="1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0345" marR="6034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700"/>
                        </a:lnSpc>
                        <a:spcAft>
                          <a:spcPts val="0"/>
                        </a:spcAft>
                      </a:pPr>
                      <a:r>
                        <a:rPr lang="zh-CN" sz="1400" kern="100">
                          <a:effectLst/>
                        </a:rPr>
                        <a:t>修改后</a:t>
                      </a:r>
                      <a:endParaRPr lang="zh-CN" sz="900" kern="1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0345" marR="6034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700"/>
                        </a:lnSpc>
                        <a:spcAft>
                          <a:spcPts val="0"/>
                        </a:spcAft>
                      </a:pPr>
                      <a:r>
                        <a:rPr lang="zh-CN" sz="1400" kern="100">
                          <a:effectLst/>
                        </a:rPr>
                        <a:t>条</a:t>
                      </a:r>
                      <a:endParaRPr lang="zh-CN" sz="900" kern="1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0345" marR="60345" marT="0" marB="0" anchor="ctr"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360786">
                <a:tc>
                  <a:txBody>
                    <a:bodyPr/>
                    <a:lstStyle/>
                    <a:p>
                      <a:pPr algn="ctr">
                        <a:lnSpc>
                          <a:spcPts val="2700"/>
                        </a:lnSpc>
                        <a:spcAft>
                          <a:spcPts val="0"/>
                        </a:spcAft>
                      </a:pPr>
                      <a:r>
                        <a:rPr lang="zh-CN" sz="1300" kern="100" dirty="0">
                          <a:effectLst/>
                        </a:rPr>
                        <a:t>第一章</a:t>
                      </a:r>
                      <a:endParaRPr lang="zh-CN" sz="900" kern="100" dirty="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0345" marR="6034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700"/>
                        </a:lnSpc>
                        <a:spcAft>
                          <a:spcPts val="0"/>
                        </a:spcAft>
                      </a:pPr>
                      <a:r>
                        <a:rPr lang="zh-CN" sz="1200" b="1" kern="100" dirty="0">
                          <a:solidFill>
                            <a:schemeClr val="tx1"/>
                          </a:solidFill>
                          <a:effectLst/>
                        </a:rPr>
                        <a:t>总 则</a:t>
                      </a:r>
                      <a:endParaRPr lang="zh-CN" sz="900" b="1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0345" marR="6034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70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100">
                          <a:solidFill>
                            <a:schemeClr val="tx1"/>
                          </a:solidFill>
                          <a:effectLst/>
                        </a:rPr>
                        <a:t>1-4</a:t>
                      </a:r>
                      <a:r>
                        <a:rPr lang="zh-CN" sz="1200" b="1" kern="100">
                          <a:solidFill>
                            <a:schemeClr val="tx1"/>
                          </a:solidFill>
                          <a:effectLst/>
                        </a:rPr>
                        <a:t>条</a:t>
                      </a:r>
                      <a:endParaRPr lang="zh-CN" sz="900" b="1" kern="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0345" marR="6034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700"/>
                        </a:lnSpc>
                        <a:spcAft>
                          <a:spcPts val="0"/>
                        </a:spcAft>
                      </a:pPr>
                      <a:r>
                        <a:rPr lang="zh-CN" sz="1200" b="1" kern="100">
                          <a:solidFill>
                            <a:schemeClr val="tx1"/>
                          </a:solidFill>
                          <a:effectLst/>
                        </a:rPr>
                        <a:t>总</a:t>
                      </a:r>
                      <a:r>
                        <a:rPr lang="en-US" sz="1200" b="1" kern="100">
                          <a:solidFill>
                            <a:schemeClr val="tx1"/>
                          </a:solidFill>
                          <a:effectLst/>
                        </a:rPr>
                        <a:t>  </a:t>
                      </a:r>
                      <a:r>
                        <a:rPr lang="zh-CN" sz="1200" b="1" kern="100">
                          <a:solidFill>
                            <a:schemeClr val="tx1"/>
                          </a:solidFill>
                          <a:effectLst/>
                        </a:rPr>
                        <a:t>则</a:t>
                      </a:r>
                      <a:endParaRPr lang="zh-CN" sz="900" b="1" kern="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0345" marR="6034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70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100">
                          <a:solidFill>
                            <a:schemeClr val="tx1"/>
                          </a:solidFill>
                          <a:effectLst/>
                        </a:rPr>
                        <a:t>1-5</a:t>
                      </a:r>
                      <a:r>
                        <a:rPr lang="zh-CN" sz="1200" b="1" kern="100">
                          <a:solidFill>
                            <a:schemeClr val="tx1"/>
                          </a:solidFill>
                          <a:effectLst/>
                        </a:rPr>
                        <a:t>条</a:t>
                      </a:r>
                      <a:endParaRPr lang="zh-CN" sz="900" b="1" kern="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0345" marR="60345" marT="0" marB="0" anchor="ctr"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360786">
                <a:tc>
                  <a:txBody>
                    <a:bodyPr/>
                    <a:lstStyle/>
                    <a:p>
                      <a:pPr algn="ctr">
                        <a:lnSpc>
                          <a:spcPts val="2700"/>
                        </a:lnSpc>
                        <a:spcAft>
                          <a:spcPts val="0"/>
                        </a:spcAft>
                      </a:pPr>
                      <a:r>
                        <a:rPr lang="zh-CN" sz="1300" kern="100">
                          <a:effectLst/>
                        </a:rPr>
                        <a:t>第二章</a:t>
                      </a:r>
                      <a:endParaRPr lang="zh-CN" sz="900" kern="1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0345" marR="6034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700"/>
                        </a:lnSpc>
                        <a:spcAft>
                          <a:spcPts val="0"/>
                        </a:spcAft>
                      </a:pPr>
                      <a:r>
                        <a:rPr lang="zh-CN" sz="1200" b="1" kern="100" dirty="0">
                          <a:solidFill>
                            <a:schemeClr val="tx1"/>
                          </a:solidFill>
                          <a:effectLst/>
                        </a:rPr>
                        <a:t>学生的权利与义务</a:t>
                      </a:r>
                      <a:endParaRPr lang="zh-CN" sz="900" b="1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0345" marR="6034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70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100" dirty="0">
                          <a:solidFill>
                            <a:schemeClr val="tx1"/>
                          </a:solidFill>
                          <a:effectLst/>
                        </a:rPr>
                        <a:t>5-6</a:t>
                      </a:r>
                      <a:r>
                        <a:rPr lang="zh-CN" sz="1200" b="1" kern="100" dirty="0">
                          <a:solidFill>
                            <a:schemeClr val="tx1"/>
                          </a:solidFill>
                          <a:effectLst/>
                        </a:rPr>
                        <a:t>条</a:t>
                      </a:r>
                      <a:endParaRPr lang="zh-CN" sz="900" b="1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0345" marR="6034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700"/>
                        </a:lnSpc>
                        <a:spcAft>
                          <a:spcPts val="0"/>
                        </a:spcAft>
                      </a:pPr>
                      <a:r>
                        <a:rPr lang="zh-CN" sz="1200" b="1" kern="100" dirty="0">
                          <a:solidFill>
                            <a:schemeClr val="tx1"/>
                          </a:solidFill>
                          <a:effectLst/>
                        </a:rPr>
                        <a:t>学生的权利与义务</a:t>
                      </a:r>
                      <a:endParaRPr lang="zh-CN" sz="900" b="1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0345" marR="6034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70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100">
                          <a:solidFill>
                            <a:schemeClr val="tx1"/>
                          </a:solidFill>
                          <a:effectLst/>
                        </a:rPr>
                        <a:t>6-7</a:t>
                      </a:r>
                      <a:r>
                        <a:rPr lang="zh-CN" sz="1200" b="1" kern="100">
                          <a:solidFill>
                            <a:schemeClr val="tx1"/>
                          </a:solidFill>
                          <a:effectLst/>
                        </a:rPr>
                        <a:t>条</a:t>
                      </a:r>
                      <a:endParaRPr lang="zh-CN" sz="900" b="1" kern="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0345" marR="60345" marT="0" marB="0" anchor="ctr"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360786">
                <a:tc>
                  <a:txBody>
                    <a:bodyPr/>
                    <a:lstStyle/>
                    <a:p>
                      <a:pPr algn="ctr">
                        <a:lnSpc>
                          <a:spcPts val="2700"/>
                        </a:lnSpc>
                        <a:spcAft>
                          <a:spcPts val="0"/>
                        </a:spcAft>
                      </a:pPr>
                      <a:r>
                        <a:rPr lang="zh-CN" sz="1300" kern="100">
                          <a:effectLst/>
                        </a:rPr>
                        <a:t>第三章</a:t>
                      </a:r>
                      <a:endParaRPr lang="zh-CN" sz="900" kern="1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0345" marR="6034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700"/>
                        </a:lnSpc>
                        <a:spcAft>
                          <a:spcPts val="0"/>
                        </a:spcAft>
                      </a:pPr>
                      <a:r>
                        <a:rPr lang="zh-CN" sz="1200" b="1" kern="100" dirty="0">
                          <a:solidFill>
                            <a:schemeClr val="tx1"/>
                          </a:solidFill>
                          <a:effectLst/>
                        </a:rPr>
                        <a:t>学籍管理</a:t>
                      </a:r>
                      <a:endParaRPr lang="zh-CN" sz="900" b="1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0345" marR="6034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70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100" dirty="0">
                          <a:solidFill>
                            <a:schemeClr val="tx1"/>
                          </a:solidFill>
                          <a:effectLst/>
                        </a:rPr>
                        <a:t>7-39</a:t>
                      </a:r>
                      <a:r>
                        <a:rPr lang="zh-CN" sz="1200" b="1" kern="100" dirty="0">
                          <a:solidFill>
                            <a:schemeClr val="tx1"/>
                          </a:solidFill>
                          <a:effectLst/>
                        </a:rPr>
                        <a:t>条</a:t>
                      </a:r>
                      <a:endParaRPr lang="zh-CN" sz="900" b="1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0345" marR="6034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700"/>
                        </a:lnSpc>
                        <a:spcAft>
                          <a:spcPts val="0"/>
                        </a:spcAft>
                      </a:pPr>
                      <a:r>
                        <a:rPr lang="zh-CN" sz="1200" b="1" kern="100">
                          <a:solidFill>
                            <a:schemeClr val="tx1"/>
                          </a:solidFill>
                          <a:effectLst/>
                        </a:rPr>
                        <a:t>学籍管理</a:t>
                      </a:r>
                      <a:endParaRPr lang="zh-CN" sz="900" b="1" kern="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0345" marR="6034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70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100">
                          <a:solidFill>
                            <a:schemeClr val="tx1"/>
                          </a:solidFill>
                          <a:effectLst/>
                        </a:rPr>
                        <a:t>8-38</a:t>
                      </a:r>
                      <a:r>
                        <a:rPr lang="zh-CN" sz="1200" b="1" kern="100">
                          <a:solidFill>
                            <a:schemeClr val="tx1"/>
                          </a:solidFill>
                          <a:effectLst/>
                        </a:rPr>
                        <a:t>条</a:t>
                      </a:r>
                      <a:endParaRPr lang="zh-CN" sz="900" b="1" kern="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0345" marR="60345" marT="0" marB="0" anchor="ctr"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360786">
                <a:tc>
                  <a:txBody>
                    <a:bodyPr/>
                    <a:lstStyle/>
                    <a:p>
                      <a:pPr algn="ctr">
                        <a:lnSpc>
                          <a:spcPts val="2700"/>
                        </a:lnSpc>
                        <a:spcAft>
                          <a:spcPts val="0"/>
                        </a:spcAft>
                      </a:pPr>
                      <a:r>
                        <a:rPr lang="zh-CN" sz="1200" kern="100">
                          <a:effectLst/>
                        </a:rPr>
                        <a:t>第一节</a:t>
                      </a:r>
                      <a:endParaRPr lang="zh-CN" sz="900" kern="1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0345" marR="6034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700"/>
                        </a:lnSpc>
                        <a:spcAft>
                          <a:spcPts val="0"/>
                        </a:spcAft>
                      </a:pPr>
                      <a:r>
                        <a:rPr lang="zh-CN" sz="1200" b="1" kern="100">
                          <a:solidFill>
                            <a:schemeClr val="tx1"/>
                          </a:solidFill>
                          <a:effectLst/>
                        </a:rPr>
                        <a:t>入学与注册</a:t>
                      </a:r>
                      <a:endParaRPr lang="zh-CN" sz="900" b="1" kern="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0345" marR="6034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70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100" dirty="0">
                          <a:solidFill>
                            <a:schemeClr val="tx1"/>
                          </a:solidFill>
                          <a:effectLst/>
                        </a:rPr>
                        <a:t>7-10</a:t>
                      </a:r>
                      <a:r>
                        <a:rPr lang="zh-CN" sz="1200" b="1" kern="100" dirty="0">
                          <a:solidFill>
                            <a:schemeClr val="tx1"/>
                          </a:solidFill>
                          <a:effectLst/>
                        </a:rPr>
                        <a:t>条</a:t>
                      </a:r>
                      <a:endParaRPr lang="zh-CN" sz="900" b="1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0345" marR="6034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700"/>
                        </a:lnSpc>
                        <a:spcAft>
                          <a:spcPts val="0"/>
                        </a:spcAft>
                      </a:pPr>
                      <a:r>
                        <a:rPr lang="zh-CN" sz="1200" b="1" kern="100" dirty="0">
                          <a:solidFill>
                            <a:schemeClr val="tx1"/>
                          </a:solidFill>
                          <a:effectLst/>
                        </a:rPr>
                        <a:t>入学与注册</a:t>
                      </a:r>
                      <a:endParaRPr lang="zh-CN" sz="900" b="1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0345" marR="6034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70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100">
                          <a:solidFill>
                            <a:schemeClr val="tx1"/>
                          </a:solidFill>
                          <a:effectLst/>
                        </a:rPr>
                        <a:t>8-12</a:t>
                      </a:r>
                      <a:r>
                        <a:rPr lang="zh-CN" sz="1200" b="1" kern="100">
                          <a:solidFill>
                            <a:schemeClr val="tx1"/>
                          </a:solidFill>
                          <a:effectLst/>
                        </a:rPr>
                        <a:t>条</a:t>
                      </a:r>
                      <a:endParaRPr lang="zh-CN" sz="900" b="1" kern="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0345" marR="60345" marT="0" marB="0" anchor="ctr"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360786">
                <a:tc>
                  <a:txBody>
                    <a:bodyPr/>
                    <a:lstStyle/>
                    <a:p>
                      <a:pPr algn="ctr">
                        <a:lnSpc>
                          <a:spcPts val="2700"/>
                        </a:lnSpc>
                        <a:spcAft>
                          <a:spcPts val="0"/>
                        </a:spcAft>
                      </a:pPr>
                      <a:r>
                        <a:rPr lang="zh-CN" sz="1200" kern="100">
                          <a:effectLst/>
                        </a:rPr>
                        <a:t>第二节</a:t>
                      </a:r>
                      <a:endParaRPr lang="zh-CN" sz="900" kern="1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0345" marR="6034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700"/>
                        </a:lnSpc>
                        <a:spcAft>
                          <a:spcPts val="0"/>
                        </a:spcAft>
                      </a:pPr>
                      <a:r>
                        <a:rPr lang="zh-CN" sz="1200" b="1" kern="100" dirty="0">
                          <a:solidFill>
                            <a:schemeClr val="tx1"/>
                          </a:solidFill>
                          <a:effectLst/>
                        </a:rPr>
                        <a:t>考核与成绩记载</a:t>
                      </a:r>
                      <a:endParaRPr lang="zh-CN" sz="900" b="1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0345" marR="6034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70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100">
                          <a:solidFill>
                            <a:schemeClr val="tx1"/>
                          </a:solidFill>
                          <a:effectLst/>
                        </a:rPr>
                        <a:t>11-17</a:t>
                      </a:r>
                      <a:r>
                        <a:rPr lang="zh-CN" sz="1200" b="1" kern="100">
                          <a:solidFill>
                            <a:schemeClr val="tx1"/>
                          </a:solidFill>
                          <a:effectLst/>
                        </a:rPr>
                        <a:t>条</a:t>
                      </a:r>
                      <a:endParaRPr lang="zh-CN" sz="900" b="1" kern="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0345" marR="6034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700"/>
                        </a:lnSpc>
                        <a:spcAft>
                          <a:spcPts val="0"/>
                        </a:spcAft>
                      </a:pPr>
                      <a:r>
                        <a:rPr lang="zh-CN" sz="1200" b="1" kern="100" dirty="0">
                          <a:solidFill>
                            <a:schemeClr val="tx1"/>
                          </a:solidFill>
                          <a:effectLst/>
                        </a:rPr>
                        <a:t>考核与成绩记载</a:t>
                      </a:r>
                      <a:endParaRPr lang="zh-CN" sz="900" b="1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0345" marR="6034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70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100">
                          <a:solidFill>
                            <a:schemeClr val="tx1"/>
                          </a:solidFill>
                          <a:effectLst/>
                        </a:rPr>
                        <a:t>13-20</a:t>
                      </a:r>
                      <a:r>
                        <a:rPr lang="zh-CN" sz="1200" b="1" kern="100">
                          <a:solidFill>
                            <a:schemeClr val="tx1"/>
                          </a:solidFill>
                          <a:effectLst/>
                        </a:rPr>
                        <a:t>条</a:t>
                      </a:r>
                      <a:endParaRPr lang="zh-CN" sz="900" b="1" kern="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0345" marR="60345" marT="0" marB="0" anchor="ctr"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  <a:tr h="360786">
                <a:tc>
                  <a:txBody>
                    <a:bodyPr/>
                    <a:lstStyle/>
                    <a:p>
                      <a:pPr algn="ctr">
                        <a:lnSpc>
                          <a:spcPts val="2700"/>
                        </a:lnSpc>
                        <a:spcAft>
                          <a:spcPts val="0"/>
                        </a:spcAft>
                      </a:pPr>
                      <a:r>
                        <a:rPr lang="zh-CN" sz="1200" kern="100">
                          <a:effectLst/>
                        </a:rPr>
                        <a:t>第三节</a:t>
                      </a:r>
                      <a:endParaRPr lang="zh-CN" sz="900" kern="1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0345" marR="6034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700"/>
                        </a:lnSpc>
                        <a:spcAft>
                          <a:spcPts val="0"/>
                        </a:spcAft>
                      </a:pPr>
                      <a:r>
                        <a:rPr lang="zh-CN" sz="1200" b="1" kern="100">
                          <a:solidFill>
                            <a:schemeClr val="tx1"/>
                          </a:solidFill>
                          <a:effectLst/>
                        </a:rPr>
                        <a:t>转专业与转学</a:t>
                      </a:r>
                      <a:endParaRPr lang="zh-CN" sz="900" b="1" kern="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0345" marR="6034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70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100">
                          <a:solidFill>
                            <a:schemeClr val="tx1"/>
                          </a:solidFill>
                          <a:effectLst/>
                        </a:rPr>
                        <a:t>18-21</a:t>
                      </a:r>
                      <a:r>
                        <a:rPr lang="zh-CN" sz="1200" b="1" kern="100">
                          <a:solidFill>
                            <a:schemeClr val="tx1"/>
                          </a:solidFill>
                          <a:effectLst/>
                        </a:rPr>
                        <a:t>条</a:t>
                      </a:r>
                      <a:endParaRPr lang="zh-CN" sz="900" b="1" kern="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0345" marR="6034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700"/>
                        </a:lnSpc>
                        <a:spcAft>
                          <a:spcPts val="0"/>
                        </a:spcAft>
                      </a:pPr>
                      <a:r>
                        <a:rPr lang="zh-CN" sz="1200" b="1" kern="100" dirty="0">
                          <a:solidFill>
                            <a:schemeClr val="tx1"/>
                          </a:solidFill>
                          <a:effectLst/>
                        </a:rPr>
                        <a:t>转专业与转学</a:t>
                      </a:r>
                      <a:endParaRPr lang="zh-CN" sz="900" b="1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0345" marR="6034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70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100">
                          <a:solidFill>
                            <a:schemeClr val="tx1"/>
                          </a:solidFill>
                          <a:effectLst/>
                        </a:rPr>
                        <a:t>21-24</a:t>
                      </a:r>
                      <a:r>
                        <a:rPr lang="zh-CN" sz="1200" b="1" kern="100">
                          <a:solidFill>
                            <a:schemeClr val="tx1"/>
                          </a:solidFill>
                          <a:effectLst/>
                        </a:rPr>
                        <a:t>条</a:t>
                      </a:r>
                      <a:endParaRPr lang="zh-CN" sz="900" b="1" kern="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0345" marR="60345" marT="0" marB="0" anchor="ctr"/>
                </a:tc>
                <a:extLst>
                  <a:ext uri="{0D108BD9-81ED-4DB2-BD59-A6C34878D82A}">
                    <a16:rowId xmlns:a16="http://schemas.microsoft.com/office/drawing/2014/main" xmlns="" val="10006"/>
                  </a:ext>
                </a:extLst>
              </a:tr>
              <a:tr h="360786">
                <a:tc>
                  <a:txBody>
                    <a:bodyPr/>
                    <a:lstStyle/>
                    <a:p>
                      <a:pPr algn="ctr">
                        <a:lnSpc>
                          <a:spcPts val="2700"/>
                        </a:lnSpc>
                        <a:spcAft>
                          <a:spcPts val="0"/>
                        </a:spcAft>
                      </a:pPr>
                      <a:r>
                        <a:rPr lang="zh-CN" sz="1200" kern="100">
                          <a:effectLst/>
                        </a:rPr>
                        <a:t>第四节</a:t>
                      </a:r>
                      <a:endParaRPr lang="zh-CN" sz="900" kern="1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0345" marR="6034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700"/>
                        </a:lnSpc>
                        <a:spcAft>
                          <a:spcPts val="0"/>
                        </a:spcAft>
                      </a:pPr>
                      <a:r>
                        <a:rPr lang="zh-CN" sz="1200" b="1" kern="100" dirty="0">
                          <a:solidFill>
                            <a:schemeClr val="tx1"/>
                          </a:solidFill>
                          <a:effectLst/>
                        </a:rPr>
                        <a:t>休学与复学</a:t>
                      </a:r>
                      <a:endParaRPr lang="zh-CN" sz="900" b="1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0345" marR="6034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70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100">
                          <a:solidFill>
                            <a:schemeClr val="tx1"/>
                          </a:solidFill>
                          <a:effectLst/>
                        </a:rPr>
                        <a:t>22-26</a:t>
                      </a:r>
                      <a:r>
                        <a:rPr lang="zh-CN" sz="1200" b="1" kern="100">
                          <a:solidFill>
                            <a:schemeClr val="tx1"/>
                          </a:solidFill>
                          <a:effectLst/>
                        </a:rPr>
                        <a:t>条</a:t>
                      </a:r>
                      <a:endParaRPr lang="zh-CN" sz="900" b="1" kern="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0345" marR="6034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700"/>
                        </a:lnSpc>
                        <a:spcAft>
                          <a:spcPts val="0"/>
                        </a:spcAft>
                      </a:pPr>
                      <a:r>
                        <a:rPr lang="zh-CN" sz="1200" b="1" kern="100" dirty="0">
                          <a:solidFill>
                            <a:schemeClr val="tx1"/>
                          </a:solidFill>
                          <a:effectLst/>
                        </a:rPr>
                        <a:t>休学与复学</a:t>
                      </a:r>
                      <a:endParaRPr lang="zh-CN" sz="900" b="1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0345" marR="6034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70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100" dirty="0">
                          <a:solidFill>
                            <a:schemeClr val="tx1"/>
                          </a:solidFill>
                          <a:effectLst/>
                        </a:rPr>
                        <a:t>25-29</a:t>
                      </a:r>
                      <a:r>
                        <a:rPr lang="zh-CN" sz="1200" b="1" kern="100" dirty="0">
                          <a:solidFill>
                            <a:schemeClr val="tx1"/>
                          </a:solidFill>
                          <a:effectLst/>
                        </a:rPr>
                        <a:t>条</a:t>
                      </a:r>
                      <a:endParaRPr lang="zh-CN" sz="900" b="1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0345" marR="60345" marT="0" marB="0" anchor="ctr"/>
                </a:tc>
                <a:extLst>
                  <a:ext uri="{0D108BD9-81ED-4DB2-BD59-A6C34878D82A}">
                    <a16:rowId xmlns:a16="http://schemas.microsoft.com/office/drawing/2014/main" xmlns="" val="10007"/>
                  </a:ext>
                </a:extLst>
              </a:tr>
              <a:tr h="360786">
                <a:tc>
                  <a:txBody>
                    <a:bodyPr/>
                    <a:lstStyle/>
                    <a:p>
                      <a:pPr algn="ctr">
                        <a:lnSpc>
                          <a:spcPts val="2700"/>
                        </a:lnSpc>
                        <a:spcAft>
                          <a:spcPts val="0"/>
                        </a:spcAft>
                      </a:pPr>
                      <a:r>
                        <a:rPr lang="zh-CN" sz="1200" kern="100">
                          <a:effectLst/>
                        </a:rPr>
                        <a:t>第五节</a:t>
                      </a:r>
                      <a:endParaRPr lang="zh-CN" sz="900" kern="1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0345" marR="6034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700"/>
                        </a:lnSpc>
                        <a:spcAft>
                          <a:spcPts val="0"/>
                        </a:spcAft>
                      </a:pPr>
                      <a:r>
                        <a:rPr lang="zh-CN" sz="1200" b="1" kern="100" dirty="0">
                          <a:solidFill>
                            <a:schemeClr val="tx1"/>
                          </a:solidFill>
                          <a:effectLst/>
                        </a:rPr>
                        <a:t>退</a:t>
                      </a:r>
                      <a:r>
                        <a:rPr lang="en-US" sz="1200" b="1" kern="100" dirty="0">
                          <a:solidFill>
                            <a:schemeClr val="tx1"/>
                          </a:solidFill>
                          <a:effectLst/>
                        </a:rPr>
                        <a:t>  </a:t>
                      </a:r>
                      <a:r>
                        <a:rPr lang="zh-CN" sz="1200" b="1" kern="100" dirty="0">
                          <a:solidFill>
                            <a:schemeClr val="tx1"/>
                          </a:solidFill>
                          <a:effectLst/>
                        </a:rPr>
                        <a:t>学</a:t>
                      </a:r>
                      <a:endParaRPr lang="zh-CN" sz="900" b="1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0345" marR="6034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70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100">
                          <a:solidFill>
                            <a:schemeClr val="tx1"/>
                          </a:solidFill>
                          <a:effectLst/>
                        </a:rPr>
                        <a:t>27-30</a:t>
                      </a:r>
                      <a:r>
                        <a:rPr lang="zh-CN" sz="1200" b="1" kern="100">
                          <a:solidFill>
                            <a:schemeClr val="tx1"/>
                          </a:solidFill>
                          <a:effectLst/>
                        </a:rPr>
                        <a:t>条</a:t>
                      </a:r>
                      <a:endParaRPr lang="zh-CN" sz="900" b="1" kern="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0345" marR="6034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700"/>
                        </a:lnSpc>
                        <a:spcAft>
                          <a:spcPts val="0"/>
                        </a:spcAft>
                      </a:pPr>
                      <a:r>
                        <a:rPr lang="zh-CN" sz="1200" b="1" kern="100">
                          <a:solidFill>
                            <a:schemeClr val="tx1"/>
                          </a:solidFill>
                          <a:effectLst/>
                        </a:rPr>
                        <a:t>退</a:t>
                      </a:r>
                      <a:r>
                        <a:rPr lang="en-US" sz="1200" b="1" kern="100">
                          <a:solidFill>
                            <a:schemeClr val="tx1"/>
                          </a:solidFill>
                          <a:effectLst/>
                        </a:rPr>
                        <a:t>  </a:t>
                      </a:r>
                      <a:r>
                        <a:rPr lang="zh-CN" sz="1200" b="1" kern="100">
                          <a:solidFill>
                            <a:schemeClr val="tx1"/>
                          </a:solidFill>
                          <a:effectLst/>
                        </a:rPr>
                        <a:t>学</a:t>
                      </a:r>
                      <a:endParaRPr lang="zh-CN" sz="900" b="1" kern="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0345" marR="6034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70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100" dirty="0">
                          <a:solidFill>
                            <a:schemeClr val="tx1"/>
                          </a:solidFill>
                          <a:effectLst/>
                        </a:rPr>
                        <a:t>30-31</a:t>
                      </a:r>
                      <a:r>
                        <a:rPr lang="zh-CN" sz="1200" b="1" kern="100" dirty="0">
                          <a:solidFill>
                            <a:schemeClr val="tx1"/>
                          </a:solidFill>
                          <a:effectLst/>
                        </a:rPr>
                        <a:t>条</a:t>
                      </a:r>
                      <a:endParaRPr lang="zh-CN" sz="900" b="1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0345" marR="60345" marT="0" marB="0" anchor="ctr"/>
                </a:tc>
                <a:extLst>
                  <a:ext uri="{0D108BD9-81ED-4DB2-BD59-A6C34878D82A}">
                    <a16:rowId xmlns:a16="http://schemas.microsoft.com/office/drawing/2014/main" xmlns="" val="10008"/>
                  </a:ext>
                </a:extLst>
              </a:tr>
              <a:tr h="360786">
                <a:tc>
                  <a:txBody>
                    <a:bodyPr/>
                    <a:lstStyle/>
                    <a:p>
                      <a:pPr algn="ctr">
                        <a:lnSpc>
                          <a:spcPts val="2700"/>
                        </a:lnSpc>
                        <a:spcAft>
                          <a:spcPts val="0"/>
                        </a:spcAft>
                      </a:pPr>
                      <a:r>
                        <a:rPr lang="zh-CN" sz="1200" kern="100">
                          <a:effectLst/>
                        </a:rPr>
                        <a:t>第六节</a:t>
                      </a:r>
                      <a:endParaRPr lang="zh-CN" sz="900" kern="1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0345" marR="6034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700"/>
                        </a:lnSpc>
                        <a:spcAft>
                          <a:spcPts val="0"/>
                        </a:spcAft>
                      </a:pPr>
                      <a:r>
                        <a:rPr lang="zh-CN" sz="1200" b="1" kern="100" dirty="0">
                          <a:solidFill>
                            <a:schemeClr val="tx1"/>
                          </a:solidFill>
                          <a:effectLst/>
                        </a:rPr>
                        <a:t>毕业、结业与肄业</a:t>
                      </a:r>
                      <a:endParaRPr lang="zh-CN" sz="900" b="1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0345" marR="6034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70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100" dirty="0">
                          <a:solidFill>
                            <a:schemeClr val="tx1"/>
                          </a:solidFill>
                          <a:effectLst/>
                        </a:rPr>
                        <a:t>31-39</a:t>
                      </a:r>
                      <a:r>
                        <a:rPr lang="zh-CN" sz="1200" b="1" kern="100" dirty="0">
                          <a:solidFill>
                            <a:schemeClr val="tx1"/>
                          </a:solidFill>
                          <a:effectLst/>
                        </a:rPr>
                        <a:t>条</a:t>
                      </a:r>
                      <a:endParaRPr lang="zh-CN" sz="900" b="1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0345" marR="6034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700"/>
                        </a:lnSpc>
                        <a:spcAft>
                          <a:spcPts val="0"/>
                        </a:spcAft>
                      </a:pPr>
                      <a:r>
                        <a:rPr lang="zh-CN" sz="1200" b="1" kern="100" dirty="0">
                          <a:solidFill>
                            <a:schemeClr val="tx1"/>
                          </a:solidFill>
                          <a:effectLst/>
                        </a:rPr>
                        <a:t>毕业与结业</a:t>
                      </a:r>
                      <a:endParaRPr lang="zh-CN" sz="900" b="1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0345" marR="6034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70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100" dirty="0">
                          <a:solidFill>
                            <a:schemeClr val="tx1"/>
                          </a:solidFill>
                          <a:effectLst/>
                        </a:rPr>
                        <a:t>32-33</a:t>
                      </a:r>
                      <a:r>
                        <a:rPr lang="zh-CN" sz="1200" b="1" kern="100" dirty="0">
                          <a:solidFill>
                            <a:schemeClr val="tx1"/>
                          </a:solidFill>
                          <a:effectLst/>
                        </a:rPr>
                        <a:t>条</a:t>
                      </a:r>
                      <a:endParaRPr lang="zh-CN" sz="900" b="1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0345" marR="60345" marT="0" marB="0" anchor="ctr"/>
                </a:tc>
                <a:extLst>
                  <a:ext uri="{0D108BD9-81ED-4DB2-BD59-A6C34878D82A}">
                    <a16:rowId xmlns:a16="http://schemas.microsoft.com/office/drawing/2014/main" xmlns="" val="10009"/>
                  </a:ext>
                </a:extLst>
              </a:tr>
              <a:tr h="360786">
                <a:tc>
                  <a:txBody>
                    <a:bodyPr/>
                    <a:lstStyle/>
                    <a:p>
                      <a:pPr algn="ctr">
                        <a:lnSpc>
                          <a:spcPts val="2700"/>
                        </a:lnSpc>
                        <a:spcAft>
                          <a:spcPts val="0"/>
                        </a:spcAft>
                      </a:pPr>
                      <a:r>
                        <a:rPr lang="zh-CN" sz="1200" kern="100" dirty="0">
                          <a:solidFill>
                            <a:srgbClr val="FF0000"/>
                          </a:solidFill>
                          <a:effectLst/>
                        </a:rPr>
                        <a:t>第七节</a:t>
                      </a:r>
                      <a:endParaRPr lang="zh-CN" sz="900" kern="1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0345" marR="6034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700"/>
                        </a:lnSpc>
                        <a:spcAft>
                          <a:spcPts val="0"/>
                        </a:spcAft>
                      </a:pPr>
                      <a:r>
                        <a:rPr lang="en-US" sz="900" b="1" kern="1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zh-CN" sz="900" b="1" kern="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0345" marR="6034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700"/>
                        </a:lnSpc>
                        <a:spcAft>
                          <a:spcPts val="0"/>
                        </a:spcAft>
                      </a:pPr>
                      <a:r>
                        <a:rPr lang="en-US" sz="900" b="1" kern="100" dirty="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zh-CN" sz="900" b="1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0345" marR="6034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700"/>
                        </a:lnSpc>
                        <a:spcAft>
                          <a:spcPts val="0"/>
                        </a:spcAft>
                      </a:pPr>
                      <a:r>
                        <a:rPr lang="zh-CN" sz="1200" b="1" kern="100" dirty="0">
                          <a:solidFill>
                            <a:srgbClr val="FF0000"/>
                          </a:solidFill>
                          <a:effectLst/>
                        </a:rPr>
                        <a:t>学业证书管理</a:t>
                      </a:r>
                      <a:endParaRPr lang="zh-CN" sz="900" b="1" kern="1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0345" marR="6034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70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100" dirty="0">
                          <a:solidFill>
                            <a:schemeClr val="tx1"/>
                          </a:solidFill>
                          <a:effectLst/>
                        </a:rPr>
                        <a:t>34-38</a:t>
                      </a:r>
                      <a:r>
                        <a:rPr lang="zh-CN" sz="1200" b="1" kern="100" dirty="0">
                          <a:solidFill>
                            <a:schemeClr val="tx1"/>
                          </a:solidFill>
                          <a:effectLst/>
                        </a:rPr>
                        <a:t>条</a:t>
                      </a:r>
                      <a:endParaRPr lang="zh-CN" sz="900" b="1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0345" marR="60345" marT="0" marB="0" anchor="ctr"/>
                </a:tc>
                <a:extLst>
                  <a:ext uri="{0D108BD9-81ED-4DB2-BD59-A6C34878D82A}">
                    <a16:rowId xmlns:a16="http://schemas.microsoft.com/office/drawing/2014/main" xmlns="" val="10010"/>
                  </a:ext>
                </a:extLst>
              </a:tr>
              <a:tr h="360786">
                <a:tc>
                  <a:txBody>
                    <a:bodyPr/>
                    <a:lstStyle/>
                    <a:p>
                      <a:pPr algn="ctr">
                        <a:lnSpc>
                          <a:spcPts val="2700"/>
                        </a:lnSpc>
                        <a:spcAft>
                          <a:spcPts val="0"/>
                        </a:spcAft>
                      </a:pPr>
                      <a:r>
                        <a:rPr lang="zh-CN" sz="1300" kern="100">
                          <a:effectLst/>
                        </a:rPr>
                        <a:t>第四章</a:t>
                      </a:r>
                      <a:endParaRPr lang="zh-CN" sz="900" kern="1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0345" marR="6034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700"/>
                        </a:lnSpc>
                        <a:spcAft>
                          <a:spcPts val="0"/>
                        </a:spcAft>
                      </a:pPr>
                      <a:r>
                        <a:rPr lang="zh-CN" sz="1200" b="1" kern="100">
                          <a:solidFill>
                            <a:schemeClr val="tx1"/>
                          </a:solidFill>
                          <a:effectLst/>
                        </a:rPr>
                        <a:t>校园秩序与课外活动</a:t>
                      </a:r>
                      <a:endParaRPr lang="zh-CN" sz="900" b="1" kern="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0345" marR="6034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70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100">
                          <a:solidFill>
                            <a:schemeClr val="tx1"/>
                          </a:solidFill>
                          <a:effectLst/>
                        </a:rPr>
                        <a:t>40-49</a:t>
                      </a:r>
                      <a:r>
                        <a:rPr lang="zh-CN" sz="1200" b="1" kern="100">
                          <a:solidFill>
                            <a:schemeClr val="tx1"/>
                          </a:solidFill>
                          <a:effectLst/>
                        </a:rPr>
                        <a:t>条</a:t>
                      </a:r>
                      <a:endParaRPr lang="zh-CN" sz="900" b="1" kern="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0345" marR="6034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700"/>
                        </a:lnSpc>
                        <a:spcAft>
                          <a:spcPts val="0"/>
                        </a:spcAft>
                      </a:pPr>
                      <a:r>
                        <a:rPr lang="zh-CN" sz="1200" b="1" kern="100">
                          <a:solidFill>
                            <a:schemeClr val="tx1"/>
                          </a:solidFill>
                          <a:effectLst/>
                        </a:rPr>
                        <a:t>校园秩序与课外活动</a:t>
                      </a:r>
                      <a:endParaRPr lang="zh-CN" sz="900" b="1" kern="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0345" marR="6034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70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100" dirty="0">
                          <a:solidFill>
                            <a:schemeClr val="tx1"/>
                          </a:solidFill>
                          <a:effectLst/>
                        </a:rPr>
                        <a:t>39-48</a:t>
                      </a:r>
                      <a:r>
                        <a:rPr lang="zh-CN" sz="1200" b="1" kern="100" dirty="0">
                          <a:solidFill>
                            <a:schemeClr val="tx1"/>
                          </a:solidFill>
                          <a:effectLst/>
                        </a:rPr>
                        <a:t>条</a:t>
                      </a:r>
                      <a:endParaRPr lang="zh-CN" sz="900" b="1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0345" marR="60345" marT="0" marB="0" anchor="ctr"/>
                </a:tc>
                <a:extLst>
                  <a:ext uri="{0D108BD9-81ED-4DB2-BD59-A6C34878D82A}">
                    <a16:rowId xmlns:a16="http://schemas.microsoft.com/office/drawing/2014/main" xmlns="" val="10011"/>
                  </a:ext>
                </a:extLst>
              </a:tr>
              <a:tr h="360786">
                <a:tc>
                  <a:txBody>
                    <a:bodyPr/>
                    <a:lstStyle/>
                    <a:p>
                      <a:pPr algn="ctr">
                        <a:lnSpc>
                          <a:spcPts val="2700"/>
                        </a:lnSpc>
                        <a:spcAft>
                          <a:spcPts val="0"/>
                        </a:spcAft>
                      </a:pPr>
                      <a:r>
                        <a:rPr lang="zh-CN" sz="1300" kern="100">
                          <a:effectLst/>
                        </a:rPr>
                        <a:t>第五章</a:t>
                      </a:r>
                      <a:endParaRPr lang="zh-CN" sz="900" kern="1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0345" marR="6034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700"/>
                        </a:lnSpc>
                        <a:spcAft>
                          <a:spcPts val="0"/>
                        </a:spcAft>
                      </a:pPr>
                      <a:r>
                        <a:rPr lang="zh-CN" sz="1200" b="1" kern="100">
                          <a:solidFill>
                            <a:schemeClr val="tx1"/>
                          </a:solidFill>
                          <a:effectLst/>
                        </a:rPr>
                        <a:t>奖励与处分</a:t>
                      </a:r>
                      <a:endParaRPr lang="zh-CN" sz="900" b="1" kern="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0345" marR="6034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70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100">
                          <a:solidFill>
                            <a:schemeClr val="tx1"/>
                          </a:solidFill>
                          <a:effectLst/>
                        </a:rPr>
                        <a:t>50-66</a:t>
                      </a:r>
                      <a:r>
                        <a:rPr lang="zh-CN" sz="1200" b="1" kern="100">
                          <a:solidFill>
                            <a:schemeClr val="tx1"/>
                          </a:solidFill>
                          <a:effectLst/>
                        </a:rPr>
                        <a:t>条</a:t>
                      </a:r>
                      <a:endParaRPr lang="zh-CN" sz="900" b="1" kern="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0345" marR="6034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700"/>
                        </a:lnSpc>
                        <a:spcAft>
                          <a:spcPts val="0"/>
                        </a:spcAft>
                      </a:pPr>
                      <a:r>
                        <a:rPr lang="zh-CN" sz="1200" b="1" kern="100">
                          <a:solidFill>
                            <a:schemeClr val="tx1"/>
                          </a:solidFill>
                          <a:effectLst/>
                        </a:rPr>
                        <a:t>奖励与处分</a:t>
                      </a:r>
                      <a:endParaRPr lang="zh-CN" sz="900" b="1" kern="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0345" marR="6034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70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100" dirty="0">
                          <a:solidFill>
                            <a:schemeClr val="tx1"/>
                          </a:solidFill>
                          <a:effectLst/>
                        </a:rPr>
                        <a:t>49-58</a:t>
                      </a:r>
                      <a:r>
                        <a:rPr lang="zh-CN" sz="1200" b="1" kern="100" dirty="0">
                          <a:solidFill>
                            <a:schemeClr val="tx1"/>
                          </a:solidFill>
                          <a:effectLst/>
                        </a:rPr>
                        <a:t>条</a:t>
                      </a:r>
                      <a:endParaRPr lang="zh-CN" sz="900" b="1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0345" marR="60345" marT="0" marB="0" anchor="ctr"/>
                </a:tc>
                <a:extLst>
                  <a:ext uri="{0D108BD9-81ED-4DB2-BD59-A6C34878D82A}">
                    <a16:rowId xmlns:a16="http://schemas.microsoft.com/office/drawing/2014/main" xmlns="" val="10012"/>
                  </a:ext>
                </a:extLst>
              </a:tr>
              <a:tr h="360786">
                <a:tc>
                  <a:txBody>
                    <a:bodyPr/>
                    <a:lstStyle/>
                    <a:p>
                      <a:pPr algn="ctr">
                        <a:lnSpc>
                          <a:spcPts val="2700"/>
                        </a:lnSpc>
                        <a:spcAft>
                          <a:spcPts val="0"/>
                        </a:spcAft>
                      </a:pPr>
                      <a:r>
                        <a:rPr lang="zh-CN" sz="1300" kern="100" dirty="0">
                          <a:solidFill>
                            <a:srgbClr val="FF0000"/>
                          </a:solidFill>
                          <a:effectLst/>
                        </a:rPr>
                        <a:t>第六章</a:t>
                      </a:r>
                      <a:endParaRPr lang="zh-CN" sz="900" kern="1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0345" marR="6034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700"/>
                        </a:lnSpc>
                        <a:spcAft>
                          <a:spcPts val="0"/>
                        </a:spcAft>
                      </a:pPr>
                      <a:r>
                        <a:rPr lang="zh-CN" sz="1200" b="1" kern="100">
                          <a:solidFill>
                            <a:schemeClr val="tx1"/>
                          </a:solidFill>
                          <a:effectLst/>
                        </a:rPr>
                        <a:t>附则</a:t>
                      </a:r>
                      <a:endParaRPr lang="zh-CN" sz="900" b="1" kern="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0345" marR="6034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70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100">
                          <a:solidFill>
                            <a:schemeClr val="tx1"/>
                          </a:solidFill>
                          <a:effectLst/>
                        </a:rPr>
                        <a:t>67-69</a:t>
                      </a:r>
                      <a:r>
                        <a:rPr lang="zh-CN" sz="1200" b="1" kern="100">
                          <a:solidFill>
                            <a:schemeClr val="tx1"/>
                          </a:solidFill>
                          <a:effectLst/>
                        </a:rPr>
                        <a:t>条</a:t>
                      </a:r>
                      <a:endParaRPr lang="zh-CN" sz="900" b="1" kern="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0345" marR="6034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700"/>
                        </a:lnSpc>
                        <a:spcAft>
                          <a:spcPts val="0"/>
                        </a:spcAft>
                      </a:pPr>
                      <a:r>
                        <a:rPr lang="zh-CN" sz="1200" b="1" kern="100" dirty="0">
                          <a:solidFill>
                            <a:srgbClr val="FF0000"/>
                          </a:solidFill>
                          <a:effectLst/>
                        </a:rPr>
                        <a:t>学生申诉</a:t>
                      </a:r>
                      <a:endParaRPr lang="zh-CN" sz="900" b="1" kern="100" dirty="0">
                        <a:solidFill>
                          <a:srgbClr val="FF0000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0345" marR="6034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70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100" dirty="0">
                          <a:solidFill>
                            <a:schemeClr val="tx1"/>
                          </a:solidFill>
                          <a:effectLst/>
                        </a:rPr>
                        <a:t>59-65</a:t>
                      </a:r>
                      <a:r>
                        <a:rPr lang="zh-CN" sz="1200" b="1" kern="100" dirty="0">
                          <a:solidFill>
                            <a:schemeClr val="tx1"/>
                          </a:solidFill>
                          <a:effectLst/>
                        </a:rPr>
                        <a:t>条</a:t>
                      </a:r>
                      <a:endParaRPr lang="zh-CN" sz="900" b="1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0345" marR="60345" marT="0" marB="0" anchor="ctr"/>
                </a:tc>
                <a:extLst>
                  <a:ext uri="{0D108BD9-81ED-4DB2-BD59-A6C34878D82A}">
                    <a16:rowId xmlns:a16="http://schemas.microsoft.com/office/drawing/2014/main" xmlns="" val="10013"/>
                  </a:ext>
                </a:extLst>
              </a:tr>
              <a:tr h="360786">
                <a:tc>
                  <a:txBody>
                    <a:bodyPr/>
                    <a:lstStyle/>
                    <a:p>
                      <a:pPr algn="ctr">
                        <a:lnSpc>
                          <a:spcPts val="2700"/>
                        </a:lnSpc>
                        <a:spcAft>
                          <a:spcPts val="0"/>
                        </a:spcAft>
                      </a:pPr>
                      <a:r>
                        <a:rPr lang="zh-CN" sz="1300" kern="100">
                          <a:effectLst/>
                        </a:rPr>
                        <a:t>第七章</a:t>
                      </a:r>
                      <a:endParaRPr lang="zh-CN" sz="900" kern="100"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0345" marR="6034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700"/>
                        </a:lnSpc>
                        <a:spcAft>
                          <a:spcPts val="0"/>
                        </a:spcAft>
                      </a:pPr>
                      <a:r>
                        <a:rPr lang="en-US" sz="900" b="1" kern="1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zh-CN" sz="900" b="1" kern="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0345" marR="6034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700"/>
                        </a:lnSpc>
                        <a:spcAft>
                          <a:spcPts val="0"/>
                        </a:spcAft>
                      </a:pPr>
                      <a:r>
                        <a:rPr lang="en-US" sz="900" b="1" kern="100">
                          <a:solidFill>
                            <a:schemeClr val="tx1"/>
                          </a:solidFill>
                          <a:effectLst/>
                        </a:rPr>
                        <a:t> </a:t>
                      </a:r>
                      <a:endParaRPr lang="zh-CN" sz="900" b="1" kern="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0345" marR="6034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700"/>
                        </a:lnSpc>
                        <a:spcAft>
                          <a:spcPts val="0"/>
                        </a:spcAft>
                      </a:pPr>
                      <a:r>
                        <a:rPr lang="zh-CN" sz="1200" b="1" kern="100">
                          <a:solidFill>
                            <a:schemeClr val="tx1"/>
                          </a:solidFill>
                          <a:effectLst/>
                        </a:rPr>
                        <a:t>附</a:t>
                      </a:r>
                      <a:r>
                        <a:rPr lang="en-US" sz="1200" b="1" kern="100">
                          <a:solidFill>
                            <a:schemeClr val="tx1"/>
                          </a:solidFill>
                          <a:effectLst/>
                        </a:rPr>
                        <a:t>  </a:t>
                      </a:r>
                      <a:r>
                        <a:rPr lang="zh-CN" sz="1200" b="1" kern="100">
                          <a:solidFill>
                            <a:schemeClr val="tx1"/>
                          </a:solidFill>
                          <a:effectLst/>
                        </a:rPr>
                        <a:t>则</a:t>
                      </a:r>
                      <a:endParaRPr lang="zh-CN" sz="900" b="1" kern="10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0345" marR="60345" marT="0" marB="0" anchor="ctr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ts val="2700"/>
                        </a:lnSpc>
                        <a:spcAft>
                          <a:spcPts val="0"/>
                        </a:spcAft>
                      </a:pPr>
                      <a:r>
                        <a:rPr lang="en-US" sz="1200" b="1" kern="100" dirty="0">
                          <a:solidFill>
                            <a:schemeClr val="tx1"/>
                          </a:solidFill>
                          <a:effectLst/>
                        </a:rPr>
                        <a:t>66-68</a:t>
                      </a:r>
                      <a:r>
                        <a:rPr lang="zh-CN" sz="1200" b="1" kern="100" dirty="0">
                          <a:solidFill>
                            <a:schemeClr val="tx1"/>
                          </a:solidFill>
                          <a:effectLst/>
                        </a:rPr>
                        <a:t>条</a:t>
                      </a:r>
                      <a:endParaRPr lang="zh-CN" sz="900" b="1" kern="100" dirty="0">
                        <a:solidFill>
                          <a:schemeClr val="tx1"/>
                        </a:solidFill>
                        <a:effectLst/>
                        <a:latin typeface="Calibri" panose="020F0502020204030204" pitchFamily="34" charset="0"/>
                        <a:ea typeface="宋体" panose="02010600030101010101" pitchFamily="2" charset="-122"/>
                        <a:cs typeface="Times New Roman" panose="02020603050405020304" pitchFamily="18" charset="0"/>
                      </a:endParaRPr>
                    </a:p>
                  </a:txBody>
                  <a:tcPr marL="60345" marR="60345" marT="0" marB="0" anchor="ctr"/>
                </a:tc>
                <a:extLst>
                  <a:ext uri="{0D108BD9-81ED-4DB2-BD59-A6C34878D82A}">
                    <a16:rowId xmlns:a16="http://schemas.microsoft.com/office/drawing/2014/main" xmlns="" val="10014"/>
                  </a:ext>
                </a:extLst>
              </a:tr>
            </a:tbl>
          </a:graphicData>
        </a:graphic>
      </p:graphicFrame>
      <p:sp>
        <p:nvSpPr>
          <p:cNvPr id="23" name="圆角矩形 22"/>
          <p:cNvSpPr/>
          <p:nvPr/>
        </p:nvSpPr>
        <p:spPr>
          <a:xfrm>
            <a:off x="2573338" y="1446213"/>
            <a:ext cx="2163762" cy="288925"/>
          </a:xfrm>
          <a:prstGeom prst="round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Font typeface="Arial" panose="020B0604020202020204" pitchFamily="34" charset="0"/>
              <a:buNone/>
              <a:defRPr/>
            </a:pPr>
            <a:r>
              <a:rPr lang="zh-CN" altLang="en-US" sz="1200" b="1" kern="1000" spc="-100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坚持办学方向、坚持立德树人</a:t>
            </a:r>
            <a:endParaRPr lang="zh-CN" altLang="en-US" sz="1200" kern="1000" spc="-100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24" name="圆角矩形 23"/>
          <p:cNvSpPr/>
          <p:nvPr/>
        </p:nvSpPr>
        <p:spPr>
          <a:xfrm>
            <a:off x="2593975" y="1831975"/>
            <a:ext cx="2163763" cy="287338"/>
          </a:xfrm>
          <a:prstGeom prst="round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Font typeface="Arial" panose="020B0604020202020204" pitchFamily="34" charset="0"/>
              <a:buNone/>
              <a:defRPr/>
            </a:pPr>
            <a:r>
              <a:rPr lang="zh-CN" altLang="en-US" sz="1200" b="1" kern="1000" spc="-100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体现育人为本、落实诚信要求</a:t>
            </a:r>
          </a:p>
        </p:txBody>
      </p:sp>
      <p:sp>
        <p:nvSpPr>
          <p:cNvPr id="25" name="圆角矩形 24"/>
          <p:cNvSpPr/>
          <p:nvPr/>
        </p:nvSpPr>
        <p:spPr>
          <a:xfrm>
            <a:off x="2584450" y="2201863"/>
            <a:ext cx="2181225" cy="288925"/>
          </a:xfrm>
          <a:prstGeom prst="round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Font typeface="Arial" panose="020B0604020202020204" pitchFamily="34" charset="0"/>
              <a:buNone/>
              <a:defRPr/>
            </a:pPr>
            <a:r>
              <a:rPr lang="zh-CN" altLang="en-US" sz="1200" b="1" kern="1000" spc="-100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完善学习制度、培养创新人才</a:t>
            </a:r>
          </a:p>
        </p:txBody>
      </p:sp>
      <p:sp>
        <p:nvSpPr>
          <p:cNvPr id="26" name="圆角矩形 25"/>
          <p:cNvSpPr/>
          <p:nvPr/>
        </p:nvSpPr>
        <p:spPr>
          <a:xfrm>
            <a:off x="2636838" y="5091113"/>
            <a:ext cx="2139950" cy="287337"/>
          </a:xfrm>
          <a:prstGeom prst="round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Font typeface="Arial" panose="020B0604020202020204" pitchFamily="34" charset="0"/>
              <a:buNone/>
              <a:defRPr/>
            </a:pPr>
            <a:r>
              <a:rPr lang="zh-CN" altLang="en-US" sz="1200" b="1" kern="1000" spc="-100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遵守道德规范、维护校园稳定</a:t>
            </a:r>
          </a:p>
        </p:txBody>
      </p:sp>
      <p:sp>
        <p:nvSpPr>
          <p:cNvPr id="27" name="圆角矩形 26"/>
          <p:cNvSpPr/>
          <p:nvPr/>
        </p:nvSpPr>
        <p:spPr>
          <a:xfrm>
            <a:off x="2632075" y="5437188"/>
            <a:ext cx="2154238" cy="288925"/>
          </a:xfrm>
          <a:prstGeom prst="round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Font typeface="Arial" panose="020B0604020202020204" pitchFamily="34" charset="0"/>
              <a:buNone/>
              <a:defRPr/>
            </a:pPr>
            <a:r>
              <a:rPr lang="zh-CN" altLang="en-US" sz="1200" b="1" kern="1000" spc="-100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健全奖惩制度、保障教育公平</a:t>
            </a:r>
          </a:p>
        </p:txBody>
      </p:sp>
      <p:sp>
        <p:nvSpPr>
          <p:cNvPr id="28" name="圆角矩形 27"/>
          <p:cNvSpPr/>
          <p:nvPr/>
        </p:nvSpPr>
        <p:spPr>
          <a:xfrm>
            <a:off x="2657475" y="5781675"/>
            <a:ext cx="2124075" cy="287338"/>
          </a:xfrm>
          <a:prstGeom prst="round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Font typeface="Arial" panose="020B0604020202020204" pitchFamily="34" charset="0"/>
              <a:buNone/>
              <a:defRPr/>
            </a:pPr>
            <a:r>
              <a:rPr lang="zh-CN" altLang="en-US" sz="1200" b="1" kern="1000" spc="-100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加强程序建设、完善申诉制度</a:t>
            </a:r>
            <a:endParaRPr lang="en-US" altLang="zh-CN" sz="1200" b="1" kern="1000" spc="-100" dirty="0">
              <a:solidFill>
                <a:schemeClr val="bg1"/>
              </a:solidFill>
              <a:latin typeface="微软雅黑" pitchFamily="34" charset="-122"/>
              <a:ea typeface="微软雅黑" pitchFamily="34" charset="-122"/>
            </a:endParaRPr>
          </a:p>
        </p:txBody>
      </p:sp>
      <p:sp>
        <p:nvSpPr>
          <p:cNvPr id="29" name="圆角矩形 28"/>
          <p:cNvSpPr/>
          <p:nvPr/>
        </p:nvSpPr>
        <p:spPr>
          <a:xfrm>
            <a:off x="2509838" y="6132513"/>
            <a:ext cx="2271712" cy="287337"/>
          </a:xfrm>
          <a:prstGeom prst="round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buFont typeface="Arial" panose="020B0604020202020204" pitchFamily="34" charset="0"/>
              <a:buNone/>
              <a:defRPr/>
            </a:pPr>
            <a:r>
              <a:rPr lang="zh-CN" altLang="en-US" sz="1200" b="1" kern="1000" spc="-100" dirty="0">
                <a:solidFill>
                  <a:schemeClr val="bg1"/>
                </a:solidFill>
                <a:latin typeface="微软雅黑" pitchFamily="34" charset="-122"/>
                <a:ea typeface="微软雅黑" pitchFamily="34" charset="-122"/>
              </a:rPr>
              <a:t>转变政府职能、增强高校自主权</a:t>
            </a:r>
          </a:p>
        </p:txBody>
      </p:sp>
      <p:sp>
        <p:nvSpPr>
          <p:cNvPr id="19571" name="矩形 29"/>
          <p:cNvSpPr>
            <a:spLocks noChangeArrowheads="1"/>
          </p:cNvSpPr>
          <p:nvPr/>
        </p:nvSpPr>
        <p:spPr bwMode="auto">
          <a:xfrm>
            <a:off x="1196975" y="3100388"/>
            <a:ext cx="3114675" cy="1384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1pPr>
            <a:lvl2pPr marL="742950" indent="-28575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2pPr>
            <a:lvl3pPr marL="11430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3pPr>
            <a:lvl4pPr marL="16002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4pPr>
            <a:lvl5pPr marL="2057400" indent="-228600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5pPr>
            <a:lvl6pPr marL="25146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6pPr>
            <a:lvl7pPr marL="29718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7pPr>
            <a:lvl8pPr marL="34290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8pPr>
            <a:lvl9pPr marL="3886200" indent="-228600" eaLnBrk="0" fontAlgn="base" hangingPunct="0">
              <a:lnSpc>
                <a:spcPct val="90000"/>
              </a:lnSpc>
              <a:spcBef>
                <a:spcPts val="50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sz="2000">
                <a:solidFill>
                  <a:schemeClr val="tx1"/>
                </a:solidFill>
                <a:latin typeface="Calibri" panose="020F0502020204030204" pitchFamily="34" charset="0"/>
                <a:ea typeface="宋体" panose="02010600030101010101" pitchFamily="2" charset="-122"/>
              </a:defRPr>
            </a:lvl9pPr>
          </a:lstStyle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14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修订后的</a:t>
            </a:r>
            <a:r>
              <a:rPr lang="en-US" altLang="zh-CN" sz="14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《</a:t>
            </a:r>
            <a:r>
              <a:rPr lang="zh-CN" altLang="en-US" sz="14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规定</a:t>
            </a:r>
            <a:r>
              <a:rPr lang="en-US" altLang="zh-CN" sz="14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》</a:t>
            </a:r>
            <a:r>
              <a:rPr lang="zh-CN" altLang="en-US" sz="14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共</a:t>
            </a:r>
            <a:r>
              <a:rPr lang="en-US" altLang="zh-CN" sz="14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7</a:t>
            </a:r>
            <a:r>
              <a:rPr lang="zh-CN" altLang="en-US" sz="14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章</a:t>
            </a:r>
            <a:r>
              <a:rPr lang="en-US" altLang="zh-CN" sz="14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68</a:t>
            </a:r>
            <a:r>
              <a:rPr lang="zh-CN" altLang="en-US" sz="14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条</a:t>
            </a:r>
            <a:endParaRPr lang="en-US" altLang="zh-CN" sz="140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14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增加了“学生申诉”一章</a:t>
            </a:r>
            <a:endParaRPr lang="en-US" altLang="zh-CN" sz="140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14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对原条款，调整合并了</a:t>
            </a:r>
            <a:r>
              <a:rPr lang="en-US" altLang="zh-CN" sz="14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9</a:t>
            </a:r>
            <a:r>
              <a:rPr lang="zh-CN" altLang="en-US" sz="14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条</a:t>
            </a:r>
            <a:endParaRPr lang="en-US" altLang="zh-CN" sz="140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14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新增了</a:t>
            </a:r>
            <a:r>
              <a:rPr lang="en-US" altLang="zh-CN" sz="14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8</a:t>
            </a:r>
            <a:r>
              <a:rPr lang="zh-CN" altLang="en-US" sz="14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条</a:t>
            </a:r>
            <a:endParaRPr lang="en-US" altLang="zh-CN" sz="140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</a:endParaRPr>
          </a:p>
          <a:p>
            <a:pPr eaLnBrk="1" hangingPunct="1">
              <a:lnSpc>
                <a:spcPct val="100000"/>
              </a:lnSpc>
              <a:spcBef>
                <a:spcPct val="0"/>
              </a:spcBef>
              <a:buFontTx/>
              <a:buNone/>
            </a:pPr>
            <a:r>
              <a:rPr lang="zh-CN" altLang="en-US" sz="140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对保留的条文也多数都做了修订、补充和调整。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图片 4">
            <a:extLst>
              <a:ext uri="{FF2B5EF4-FFF2-40B4-BE49-F238E27FC236}">
                <a16:creationId xmlns:a16="http://schemas.microsoft.com/office/drawing/2014/main" xmlns="" id="{1D209774-2837-4AAD-9512-8FA23EE1871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47293" y="820132"/>
            <a:ext cx="4486235" cy="5830478"/>
          </a:xfrm>
          <a:prstGeom prst="rect">
            <a:avLst/>
          </a:prstGeom>
        </p:spPr>
      </p:pic>
      <p:pic>
        <p:nvPicPr>
          <p:cNvPr id="3" name="图片 2">
            <a:extLst>
              <a:ext uri="{FF2B5EF4-FFF2-40B4-BE49-F238E27FC236}">
                <a16:creationId xmlns:a16="http://schemas.microsoft.com/office/drawing/2014/main" xmlns="" id="{61922E0B-3B8E-4610-8B85-A993C7213F9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319212"/>
            <a:ext cx="4191000" cy="3990975"/>
          </a:xfrm>
          <a:prstGeom prst="rect">
            <a:avLst/>
          </a:prstGeom>
        </p:spPr>
      </p:pic>
      <p:pic>
        <p:nvPicPr>
          <p:cNvPr id="7" name="图片 6">
            <a:extLst>
              <a:ext uri="{FF2B5EF4-FFF2-40B4-BE49-F238E27FC236}">
                <a16:creationId xmlns:a16="http://schemas.microsoft.com/office/drawing/2014/main" xmlns="" id="{AD2F1D5F-22C1-4ADB-B878-589FE130EEC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975518" y="642639"/>
            <a:ext cx="4216481" cy="5950232"/>
          </a:xfrm>
          <a:prstGeom prst="rect">
            <a:avLst/>
          </a:prstGeom>
        </p:spPr>
      </p:pic>
      <p:sp>
        <p:nvSpPr>
          <p:cNvPr id="8" name="矩形 7">
            <a:extLst>
              <a:ext uri="{FF2B5EF4-FFF2-40B4-BE49-F238E27FC236}">
                <a16:creationId xmlns:a16="http://schemas.microsoft.com/office/drawing/2014/main" xmlns="" id="{9CE0D423-EF4A-4A52-A699-9B2C37EA41BF}"/>
              </a:ext>
            </a:extLst>
          </p:cNvPr>
          <p:cNvSpPr/>
          <p:nvPr/>
        </p:nvSpPr>
        <p:spPr>
          <a:xfrm>
            <a:off x="496549" y="57864"/>
            <a:ext cx="305724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200" b="1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学生处分及程序</a:t>
            </a:r>
          </a:p>
        </p:txBody>
      </p:sp>
    </p:spTree>
    <p:extLst>
      <p:ext uri="{BB962C8B-B14F-4D97-AF65-F5344CB8AC3E}">
        <p14:creationId xmlns:p14="http://schemas.microsoft.com/office/powerpoint/2010/main" val="40831162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xmlns="" id="{A91B9F06-8D55-4FC1-8924-46C05753A062}"/>
              </a:ext>
            </a:extLst>
          </p:cNvPr>
          <p:cNvSpPr/>
          <p:nvPr/>
        </p:nvSpPr>
        <p:spPr>
          <a:xfrm>
            <a:off x="223553" y="90587"/>
            <a:ext cx="183255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200" b="1" dirty="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rPr>
              <a:t>学生申诉</a:t>
            </a: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xmlns="" id="{960BA599-FD97-464A-A8E1-B02B17BC1D0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37320"/>
            <a:ext cx="2788314" cy="938614"/>
          </a:xfrm>
          <a:prstGeom prst="rect">
            <a:avLst/>
          </a:prstGeom>
        </p:spPr>
      </p:pic>
      <p:pic>
        <p:nvPicPr>
          <p:cNvPr id="6" name="图片 5">
            <a:extLst>
              <a:ext uri="{FF2B5EF4-FFF2-40B4-BE49-F238E27FC236}">
                <a16:creationId xmlns:a16="http://schemas.microsoft.com/office/drawing/2014/main" xmlns="" id="{C5531A00-207F-49B8-8348-F8282D797CC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5622" y="-40758"/>
            <a:ext cx="4981575" cy="6848475"/>
          </a:xfrm>
          <a:prstGeom prst="rect">
            <a:avLst/>
          </a:prstGeom>
        </p:spPr>
      </p:pic>
      <p:pic>
        <p:nvPicPr>
          <p:cNvPr id="8" name="图片 7">
            <a:extLst>
              <a:ext uri="{FF2B5EF4-FFF2-40B4-BE49-F238E27FC236}">
                <a16:creationId xmlns:a16="http://schemas.microsoft.com/office/drawing/2014/main" xmlns="" id="{D954D091-DF1E-4888-A9B2-8047FDD7F2CC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4505" y="-40757"/>
            <a:ext cx="4829175" cy="6848474"/>
          </a:xfrm>
          <a:prstGeom prst="rect">
            <a:avLst/>
          </a:prstGeom>
        </p:spPr>
      </p:pic>
      <p:sp>
        <p:nvSpPr>
          <p:cNvPr id="9" name="矩形 8">
            <a:extLst>
              <a:ext uri="{FF2B5EF4-FFF2-40B4-BE49-F238E27FC236}">
                <a16:creationId xmlns:a16="http://schemas.microsoft.com/office/drawing/2014/main" xmlns="" id="{740D67C2-D5D6-48A7-B27C-B75BA05E25B1}"/>
              </a:ext>
            </a:extLst>
          </p:cNvPr>
          <p:cNvSpPr/>
          <p:nvPr/>
        </p:nvSpPr>
        <p:spPr>
          <a:xfrm>
            <a:off x="869845" y="1790959"/>
            <a:ext cx="916814" cy="5016758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zh-CN" altLang="en-US" sz="3200" dirty="0">
                <a:solidFill>
                  <a:srgbClr val="FF0000"/>
                </a:solidFill>
              </a:rPr>
              <a:t>体现对学生权益的救济</a:t>
            </a:r>
          </a:p>
        </p:txBody>
      </p:sp>
    </p:spTree>
    <p:extLst>
      <p:ext uri="{BB962C8B-B14F-4D97-AF65-F5344CB8AC3E}">
        <p14:creationId xmlns:p14="http://schemas.microsoft.com/office/powerpoint/2010/main" val="1448519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图片 2">
            <a:extLst>
              <a:ext uri="{FF2B5EF4-FFF2-40B4-BE49-F238E27FC236}">
                <a16:creationId xmlns:a16="http://schemas.microsoft.com/office/drawing/2014/main" xmlns="" id="{F61C758C-DB3D-4B6B-A58C-AD0651BA58B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12965" y="400988"/>
            <a:ext cx="6804195" cy="6390968"/>
          </a:xfrm>
          <a:prstGeom prst="rect">
            <a:avLst/>
          </a:prstGeom>
        </p:spPr>
      </p:pic>
      <p:sp>
        <p:nvSpPr>
          <p:cNvPr id="4" name="矩形 3">
            <a:extLst>
              <a:ext uri="{FF2B5EF4-FFF2-40B4-BE49-F238E27FC236}">
                <a16:creationId xmlns:a16="http://schemas.microsoft.com/office/drawing/2014/main" xmlns="" id="{1455B931-CAD8-4644-86EB-8D799DCF25BB}"/>
              </a:ext>
            </a:extLst>
          </p:cNvPr>
          <p:cNvSpPr/>
          <p:nvPr/>
        </p:nvSpPr>
        <p:spPr>
          <a:xfrm>
            <a:off x="1721639" y="983723"/>
            <a:ext cx="834748" cy="5225497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wrap="square">
            <a:spAutoFit/>
          </a:bodyPr>
          <a:lstStyle/>
          <a:p>
            <a:pPr algn="ctr"/>
            <a:r>
              <a:rPr lang="zh-CN" altLang="en-US" sz="3600" dirty="0"/>
              <a:t>我校管理规定的变化</a:t>
            </a:r>
          </a:p>
        </p:txBody>
      </p:sp>
    </p:spTree>
    <p:extLst>
      <p:ext uri="{BB962C8B-B14F-4D97-AF65-F5344CB8AC3E}">
        <p14:creationId xmlns:p14="http://schemas.microsoft.com/office/powerpoint/2010/main" val="14995778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椭圆 27">
            <a:extLst>
              <a:ext uri="{FF2B5EF4-FFF2-40B4-BE49-F238E27FC236}">
                <a16:creationId xmlns:a16="http://schemas.microsoft.com/office/drawing/2014/main" xmlns="" id="{BECEEBDE-CFCF-4AAE-80E9-4F987FE0F172}"/>
              </a:ext>
            </a:extLst>
          </p:cNvPr>
          <p:cNvSpPr/>
          <p:nvPr/>
        </p:nvSpPr>
        <p:spPr>
          <a:xfrm>
            <a:off x="8370447" y="2575249"/>
            <a:ext cx="873227" cy="1607737"/>
          </a:xfrm>
          <a:prstGeom prst="ellipse">
            <a:avLst/>
          </a:prstGeom>
          <a:solidFill>
            <a:srgbClr val="7030A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27" name="矩形 26">
            <a:extLst>
              <a:ext uri="{FF2B5EF4-FFF2-40B4-BE49-F238E27FC236}">
                <a16:creationId xmlns:a16="http://schemas.microsoft.com/office/drawing/2014/main" xmlns="" id="{78E904C8-69AF-4579-97AD-A5BF7E330A6C}"/>
              </a:ext>
            </a:extLst>
          </p:cNvPr>
          <p:cNvSpPr/>
          <p:nvPr/>
        </p:nvSpPr>
        <p:spPr>
          <a:xfrm>
            <a:off x="4162338" y="2979615"/>
            <a:ext cx="2519316" cy="977077"/>
          </a:xfrm>
          <a:prstGeom prst="rect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13" name="矩形: 圆角 12">
            <a:extLst>
              <a:ext uri="{FF2B5EF4-FFF2-40B4-BE49-F238E27FC236}">
                <a16:creationId xmlns:a16="http://schemas.microsoft.com/office/drawing/2014/main" xmlns="" id="{0E3CE903-6566-48E6-8B14-B4BE910F32AA}"/>
              </a:ext>
            </a:extLst>
          </p:cNvPr>
          <p:cNvSpPr/>
          <p:nvPr/>
        </p:nvSpPr>
        <p:spPr>
          <a:xfrm>
            <a:off x="10289442" y="2398120"/>
            <a:ext cx="774441" cy="192210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8" name="矩形: 圆角 7">
            <a:extLst>
              <a:ext uri="{FF2B5EF4-FFF2-40B4-BE49-F238E27FC236}">
                <a16:creationId xmlns:a16="http://schemas.microsoft.com/office/drawing/2014/main" xmlns="" id="{A39F0A2E-6BA4-4ED6-8FB3-D17C8B92BE1E}"/>
              </a:ext>
            </a:extLst>
          </p:cNvPr>
          <p:cNvSpPr/>
          <p:nvPr/>
        </p:nvSpPr>
        <p:spPr>
          <a:xfrm>
            <a:off x="3727793" y="4994821"/>
            <a:ext cx="1939955" cy="1570682"/>
          </a:xfrm>
          <a:prstGeom prst="round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7" name="矩形: 圆角 6">
            <a:extLst>
              <a:ext uri="{FF2B5EF4-FFF2-40B4-BE49-F238E27FC236}">
                <a16:creationId xmlns:a16="http://schemas.microsoft.com/office/drawing/2014/main" xmlns="" id="{AE64923B-26FD-4B74-B187-195E1E861E49}"/>
              </a:ext>
            </a:extLst>
          </p:cNvPr>
          <p:cNvSpPr/>
          <p:nvPr/>
        </p:nvSpPr>
        <p:spPr>
          <a:xfrm>
            <a:off x="3638939" y="677995"/>
            <a:ext cx="2085717" cy="1387719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5" name="矩形: 圆角 4">
            <a:extLst>
              <a:ext uri="{FF2B5EF4-FFF2-40B4-BE49-F238E27FC236}">
                <a16:creationId xmlns:a16="http://schemas.microsoft.com/office/drawing/2014/main" xmlns="" id="{061C084D-23E6-4EAD-856B-11167273A02B}"/>
              </a:ext>
            </a:extLst>
          </p:cNvPr>
          <p:cNvSpPr/>
          <p:nvPr/>
        </p:nvSpPr>
        <p:spPr>
          <a:xfrm>
            <a:off x="1651518" y="2332653"/>
            <a:ext cx="774441" cy="1922106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xmlns="" id="{9F73F76B-3004-4115-B529-EB3AFB0E474B}"/>
              </a:ext>
            </a:extLst>
          </p:cNvPr>
          <p:cNvSpPr/>
          <p:nvPr/>
        </p:nvSpPr>
        <p:spPr>
          <a:xfrm>
            <a:off x="1791097" y="2367104"/>
            <a:ext cx="532225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b="1" dirty="0"/>
              <a:t>处分主体</a:t>
            </a:r>
          </a:p>
        </p:txBody>
      </p:sp>
      <p:sp>
        <p:nvSpPr>
          <p:cNvPr id="3" name="左大括号 2">
            <a:extLst>
              <a:ext uri="{FF2B5EF4-FFF2-40B4-BE49-F238E27FC236}">
                <a16:creationId xmlns:a16="http://schemas.microsoft.com/office/drawing/2014/main" xmlns="" id="{3A96AFFB-29B6-49AD-9E72-B425CB87B7AA}"/>
              </a:ext>
            </a:extLst>
          </p:cNvPr>
          <p:cNvSpPr/>
          <p:nvPr/>
        </p:nvSpPr>
        <p:spPr>
          <a:xfrm>
            <a:off x="2659224" y="970384"/>
            <a:ext cx="979715" cy="4609322"/>
          </a:xfrm>
          <a:prstGeom prst="leftBrace">
            <a:avLst/>
          </a:prstGeom>
          <a:ln w="381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CN" altLang="en-US" dirty="0"/>
          </a:p>
        </p:txBody>
      </p:sp>
      <p:sp>
        <p:nvSpPr>
          <p:cNvPr id="4" name="矩形 3">
            <a:extLst>
              <a:ext uri="{FF2B5EF4-FFF2-40B4-BE49-F238E27FC236}">
                <a16:creationId xmlns:a16="http://schemas.microsoft.com/office/drawing/2014/main" xmlns="" id="{8A63EC3F-0836-4DD3-BABA-3D3B6BB54421}"/>
              </a:ext>
            </a:extLst>
          </p:cNvPr>
          <p:cNvSpPr/>
          <p:nvPr/>
        </p:nvSpPr>
        <p:spPr>
          <a:xfrm>
            <a:off x="3784701" y="677996"/>
            <a:ext cx="1939955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200" dirty="0"/>
              <a:t>职能部门 </a:t>
            </a:r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xmlns="" id="{842D58F3-2B5B-4CC1-B9FD-36A1E60D0F0D}"/>
              </a:ext>
            </a:extLst>
          </p:cNvPr>
          <p:cNvSpPr/>
          <p:nvPr/>
        </p:nvSpPr>
        <p:spPr>
          <a:xfrm>
            <a:off x="3828782" y="4994820"/>
            <a:ext cx="1826141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200" dirty="0"/>
              <a:t>二级学院</a:t>
            </a: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xmlns="" id="{78BB6309-EC3E-4760-A20F-5A62E63A8045}"/>
              </a:ext>
            </a:extLst>
          </p:cNvPr>
          <p:cNvSpPr/>
          <p:nvPr/>
        </p:nvSpPr>
        <p:spPr>
          <a:xfrm>
            <a:off x="10403633" y="2478146"/>
            <a:ext cx="273697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2800" b="1" dirty="0"/>
              <a:t>处分客体</a:t>
            </a:r>
          </a:p>
        </p:txBody>
      </p:sp>
      <p:sp>
        <p:nvSpPr>
          <p:cNvPr id="11" name="矩形 10">
            <a:extLst>
              <a:ext uri="{FF2B5EF4-FFF2-40B4-BE49-F238E27FC236}">
                <a16:creationId xmlns:a16="http://schemas.microsoft.com/office/drawing/2014/main" xmlns="" id="{B9D813C9-7F79-414A-8084-690BFA878669}"/>
              </a:ext>
            </a:extLst>
          </p:cNvPr>
          <p:cNvSpPr/>
          <p:nvPr/>
        </p:nvSpPr>
        <p:spPr>
          <a:xfrm>
            <a:off x="8463507" y="2613325"/>
            <a:ext cx="372634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sz="4000" b="1" dirty="0"/>
              <a:t>学生</a:t>
            </a:r>
          </a:p>
        </p:txBody>
      </p:sp>
      <p:sp>
        <p:nvSpPr>
          <p:cNvPr id="12" name="箭头: 左 11">
            <a:extLst>
              <a:ext uri="{FF2B5EF4-FFF2-40B4-BE49-F238E27FC236}">
                <a16:creationId xmlns:a16="http://schemas.microsoft.com/office/drawing/2014/main" xmlns="" id="{ADB1DBD6-A8F8-4CB6-8469-EE733244E4BA}"/>
              </a:ext>
            </a:extLst>
          </p:cNvPr>
          <p:cNvSpPr/>
          <p:nvPr/>
        </p:nvSpPr>
        <p:spPr>
          <a:xfrm>
            <a:off x="9193614" y="3237707"/>
            <a:ext cx="1020740" cy="319960"/>
          </a:xfrm>
          <a:prstGeom prst="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cxnSp>
        <p:nvCxnSpPr>
          <p:cNvPr id="15" name="直接箭头连接符 14">
            <a:extLst>
              <a:ext uri="{FF2B5EF4-FFF2-40B4-BE49-F238E27FC236}">
                <a16:creationId xmlns:a16="http://schemas.microsoft.com/office/drawing/2014/main" xmlns="" id="{745C5D15-78C8-4697-8F2C-8CDDCB845F5A}"/>
              </a:ext>
            </a:extLst>
          </p:cNvPr>
          <p:cNvCxnSpPr>
            <a:cxnSpLocks/>
          </p:cNvCxnSpPr>
          <p:nvPr/>
        </p:nvCxnSpPr>
        <p:spPr>
          <a:xfrm>
            <a:off x="5724654" y="1903445"/>
            <a:ext cx="2645793" cy="1250302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直接箭头连接符 15">
            <a:extLst>
              <a:ext uri="{FF2B5EF4-FFF2-40B4-BE49-F238E27FC236}">
                <a16:creationId xmlns:a16="http://schemas.microsoft.com/office/drawing/2014/main" xmlns="" id="{5A5EA640-6A7E-48BD-B352-A3194EB52FED}"/>
              </a:ext>
            </a:extLst>
          </p:cNvPr>
          <p:cNvCxnSpPr>
            <a:cxnSpLocks/>
          </p:cNvCxnSpPr>
          <p:nvPr/>
        </p:nvCxnSpPr>
        <p:spPr>
          <a:xfrm flipV="1">
            <a:off x="5610842" y="3766410"/>
            <a:ext cx="2833533" cy="1356535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矩形 18">
            <a:extLst>
              <a:ext uri="{FF2B5EF4-FFF2-40B4-BE49-F238E27FC236}">
                <a16:creationId xmlns:a16="http://schemas.microsoft.com/office/drawing/2014/main" xmlns="" id="{DB01BA1A-2738-4E8D-814A-71121E24DD0F}"/>
              </a:ext>
            </a:extLst>
          </p:cNvPr>
          <p:cNvSpPr/>
          <p:nvPr/>
        </p:nvSpPr>
        <p:spPr>
          <a:xfrm>
            <a:off x="3854431" y="1142385"/>
            <a:ext cx="1800493" cy="92333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dirty="0"/>
              <a:t>查清违纪事实，</a:t>
            </a:r>
            <a:endParaRPr lang="en-US" altLang="zh-CN" dirty="0"/>
          </a:p>
          <a:p>
            <a:r>
              <a:rPr lang="zh-CN" altLang="en-US" dirty="0"/>
              <a:t>认定违纪经过，</a:t>
            </a:r>
            <a:endParaRPr lang="en-US" altLang="zh-CN" dirty="0"/>
          </a:p>
          <a:p>
            <a:r>
              <a:rPr lang="zh-CN" altLang="en-US" dirty="0"/>
              <a:t>出具处分决定书</a:t>
            </a:r>
          </a:p>
        </p:txBody>
      </p:sp>
      <p:sp>
        <p:nvSpPr>
          <p:cNvPr id="20" name="矩形 19">
            <a:extLst>
              <a:ext uri="{FF2B5EF4-FFF2-40B4-BE49-F238E27FC236}">
                <a16:creationId xmlns:a16="http://schemas.microsoft.com/office/drawing/2014/main" xmlns="" id="{B1B2FD93-3AF4-4C9D-B6B0-EB4B6996CF62}"/>
              </a:ext>
            </a:extLst>
          </p:cNvPr>
          <p:cNvSpPr/>
          <p:nvPr/>
        </p:nvSpPr>
        <p:spPr>
          <a:xfrm>
            <a:off x="3806740" y="5472385"/>
            <a:ext cx="1870223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dirty="0"/>
              <a:t>出具处分决定书，教育学生，完成处分程序，解除处分</a:t>
            </a:r>
          </a:p>
        </p:txBody>
      </p:sp>
      <p:sp>
        <p:nvSpPr>
          <p:cNvPr id="21" name="箭头: 上下 20">
            <a:extLst>
              <a:ext uri="{FF2B5EF4-FFF2-40B4-BE49-F238E27FC236}">
                <a16:creationId xmlns:a16="http://schemas.microsoft.com/office/drawing/2014/main" xmlns="" id="{DD04D4CB-2610-47C2-B140-DCEC36383702}"/>
              </a:ext>
            </a:extLst>
          </p:cNvPr>
          <p:cNvSpPr/>
          <p:nvPr/>
        </p:nvSpPr>
        <p:spPr>
          <a:xfrm>
            <a:off x="3946851" y="2119319"/>
            <a:ext cx="158324" cy="2821895"/>
          </a:xfrm>
          <a:prstGeom prst="upDownArrow">
            <a:avLst/>
          </a:prstGeom>
          <a:solidFill>
            <a:srgbClr val="00B050"/>
          </a:solidFill>
          <a:ln>
            <a:solidFill>
              <a:srgbClr val="FFFF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CN" altLang="en-US" dirty="0">
              <a:solidFill>
                <a:srgbClr val="92D050"/>
              </a:solidFill>
            </a:endParaRPr>
          </a:p>
        </p:txBody>
      </p:sp>
      <p:sp>
        <p:nvSpPr>
          <p:cNvPr id="26" name="矩形 25">
            <a:extLst>
              <a:ext uri="{FF2B5EF4-FFF2-40B4-BE49-F238E27FC236}">
                <a16:creationId xmlns:a16="http://schemas.microsoft.com/office/drawing/2014/main" xmlns="" id="{B7ACCA73-C446-4511-8E80-C25C42277BE0}"/>
              </a:ext>
            </a:extLst>
          </p:cNvPr>
          <p:cNvSpPr/>
          <p:nvPr/>
        </p:nvSpPr>
        <p:spPr>
          <a:xfrm>
            <a:off x="4162338" y="3153747"/>
            <a:ext cx="2500184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zh-CN" altLang="en-US" dirty="0"/>
              <a:t>送达学生，告知学生权利，完成学生处分程序</a:t>
            </a:r>
          </a:p>
        </p:txBody>
      </p:sp>
      <p:sp>
        <p:nvSpPr>
          <p:cNvPr id="29" name="矩形 28">
            <a:extLst>
              <a:ext uri="{FF2B5EF4-FFF2-40B4-BE49-F238E27FC236}">
                <a16:creationId xmlns:a16="http://schemas.microsoft.com/office/drawing/2014/main" xmlns="" id="{07054E66-DBF4-4478-9F10-FBC6EB52252C}"/>
              </a:ext>
            </a:extLst>
          </p:cNvPr>
          <p:cNvSpPr/>
          <p:nvPr/>
        </p:nvSpPr>
        <p:spPr>
          <a:xfrm>
            <a:off x="50877" y="0"/>
            <a:ext cx="3480440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CN" altLang="en-US" sz="3200" b="1" dirty="0">
                <a:solidFill>
                  <a:schemeClr val="bg1"/>
                </a:solidFill>
              </a:rPr>
              <a:t>处分权限分解图示</a:t>
            </a:r>
          </a:p>
        </p:txBody>
      </p:sp>
      <p:sp>
        <p:nvSpPr>
          <p:cNvPr id="10" name="矩形 9">
            <a:extLst>
              <a:ext uri="{FF2B5EF4-FFF2-40B4-BE49-F238E27FC236}">
                <a16:creationId xmlns:a16="http://schemas.microsoft.com/office/drawing/2014/main" xmlns="" id="{F7C6812B-0E9E-4E65-BA8A-C3E5B6682881}"/>
              </a:ext>
            </a:extLst>
          </p:cNvPr>
          <p:cNvSpPr/>
          <p:nvPr/>
        </p:nvSpPr>
        <p:spPr>
          <a:xfrm>
            <a:off x="3429000" y="2575249"/>
            <a:ext cx="375865" cy="1844351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zh-CN" altLang="en-US" dirty="0"/>
              <a:t>记过以下处分</a:t>
            </a:r>
          </a:p>
        </p:txBody>
      </p:sp>
    </p:spTree>
    <p:extLst>
      <p:ext uri="{BB962C8B-B14F-4D97-AF65-F5344CB8AC3E}">
        <p14:creationId xmlns:p14="http://schemas.microsoft.com/office/powerpoint/2010/main" val="24626784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圆角矩形 3"/>
          <p:cNvSpPr/>
          <p:nvPr/>
        </p:nvSpPr>
        <p:spPr>
          <a:xfrm>
            <a:off x="0" y="969169"/>
            <a:ext cx="7796981" cy="5765928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zh-CN" altLang="en-US"/>
          </a:p>
        </p:txBody>
      </p:sp>
      <p:sp>
        <p:nvSpPr>
          <p:cNvPr id="2" name="矩形 1">
            <a:extLst>
              <a:ext uri="{FF2B5EF4-FFF2-40B4-BE49-F238E27FC236}">
                <a16:creationId xmlns:a16="http://schemas.microsoft.com/office/drawing/2014/main" xmlns="" id="{29053D1C-79E5-49CD-ACC1-272580E016B2}"/>
              </a:ext>
            </a:extLst>
          </p:cNvPr>
          <p:cNvSpPr/>
          <p:nvPr/>
        </p:nvSpPr>
        <p:spPr>
          <a:xfrm>
            <a:off x="352425" y="969169"/>
            <a:ext cx="10820400" cy="53860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>
              <a:spcAft>
                <a:spcPts val="0"/>
              </a:spcAft>
            </a:pPr>
            <a:r>
              <a:rPr lang="en-US" altLang="zh-CN" sz="3200" b="1" kern="100" dirty="0">
                <a:latin typeface="等线" panose="02010600030101010101" pitchFamily="2" charset="-122"/>
                <a:ea typeface="仿宋" panose="02010609060101010101" pitchFamily="49" charset="-122"/>
                <a:cs typeface="Times New Roman" panose="02020603050405020304" pitchFamily="18" charset="0"/>
              </a:rPr>
              <a:t>1.</a:t>
            </a:r>
            <a:r>
              <a:rPr lang="zh-CN" altLang="zh-CN" sz="3200" b="1" kern="100" dirty="0">
                <a:latin typeface="等线" panose="02010600030101010101" pitchFamily="2" charset="-122"/>
                <a:ea typeface="仿宋" panose="02010609060101010101" pitchFamily="49" charset="-122"/>
                <a:cs typeface="Times New Roman" panose="02020603050405020304" pitchFamily="18" charset="0"/>
              </a:rPr>
              <a:t>学生违纪行为认定书</a:t>
            </a:r>
            <a:endParaRPr lang="en-US" altLang="zh-CN" sz="3200" b="1" kern="100" dirty="0">
              <a:latin typeface="等线" panose="02010600030101010101" pitchFamily="2" charset="-122"/>
              <a:ea typeface="仿宋" panose="02010609060101010101" pitchFamily="49" charset="-122"/>
              <a:cs typeface="Times New Roman" panose="02020603050405020304" pitchFamily="18" charset="0"/>
            </a:endParaRPr>
          </a:p>
          <a:p>
            <a:pPr lvl="0" algn="just">
              <a:spcAft>
                <a:spcPts val="0"/>
              </a:spcAft>
            </a:pPr>
            <a:r>
              <a:rPr lang="en-US" altLang="zh-CN" sz="3200" b="1" kern="100" dirty="0">
                <a:latin typeface="仿宋" panose="02010609060101010101" pitchFamily="49" charset="-122"/>
                <a:ea typeface="等线" panose="02010600030101010101" pitchFamily="2" charset="-122"/>
                <a:cs typeface="Times New Roman" panose="02020603050405020304" pitchFamily="18" charset="0"/>
              </a:rPr>
              <a:t>       </a:t>
            </a:r>
            <a:r>
              <a:rPr lang="zh-CN" altLang="en-US" sz="2400" b="1" kern="100" dirty="0">
                <a:solidFill>
                  <a:srgbClr val="C00000"/>
                </a:solidFill>
                <a:latin typeface="仿宋" panose="02010609060101010101" pitchFamily="49" charset="-122"/>
                <a:ea typeface="等线" panose="02010600030101010101" pitchFamily="2" charset="-122"/>
                <a:cs typeface="Times New Roman" panose="02020603050405020304" pitchFamily="18" charset="0"/>
              </a:rPr>
              <a:t>（责任单位：行政部门、学院）</a:t>
            </a:r>
            <a:endParaRPr lang="zh-CN" altLang="zh-CN" sz="1400" b="1" kern="100" dirty="0">
              <a:solidFill>
                <a:srgbClr val="C00000"/>
              </a:solidFill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en-US" altLang="zh-CN" sz="3200" b="1" kern="100" dirty="0">
                <a:latin typeface="仿宋" panose="02010609060101010101" pitchFamily="49" charset="-122"/>
                <a:ea typeface="等线" panose="02010600030101010101" pitchFamily="2" charset="-122"/>
                <a:cs typeface="Times New Roman" panose="02020603050405020304" pitchFamily="18" charset="0"/>
              </a:rPr>
              <a:t>2.</a:t>
            </a:r>
            <a:r>
              <a:rPr lang="zh-CN" altLang="zh-CN" sz="3200" b="1" kern="100" dirty="0">
                <a:latin typeface="等线" panose="02010600030101010101" pitchFamily="2" charset="-122"/>
                <a:ea typeface="仿宋" panose="02010609060101010101" pitchFamily="49" charset="-122"/>
                <a:cs typeface="Times New Roman" panose="02020603050405020304" pitchFamily="18" charset="0"/>
              </a:rPr>
              <a:t>学生</a:t>
            </a:r>
            <a:r>
              <a:rPr lang="zh-CN" altLang="en-US" sz="3200" b="1" kern="100" dirty="0">
                <a:latin typeface="等线" panose="02010600030101010101" pitchFamily="2" charset="-122"/>
                <a:ea typeface="仿宋" panose="02010609060101010101" pitchFamily="49" charset="-122"/>
                <a:cs typeface="Times New Roman" panose="02020603050405020304" pitchFamily="18" charset="0"/>
              </a:rPr>
              <a:t>检查书</a:t>
            </a:r>
            <a:endParaRPr lang="en-US" altLang="zh-CN" sz="3200" b="1" kern="100" dirty="0">
              <a:latin typeface="等线" panose="02010600030101010101" pitchFamily="2" charset="-122"/>
              <a:ea typeface="仿宋" panose="02010609060101010101" pitchFamily="49" charset="-122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zh-CN" altLang="en-US" sz="2400" b="1" kern="100" dirty="0">
                <a:solidFill>
                  <a:srgbClr val="C00000"/>
                </a:solidFill>
                <a:latin typeface="仿宋" panose="02010609060101010101" pitchFamily="49" charset="-122"/>
                <a:ea typeface="等线" panose="02010600030101010101" pitchFamily="2" charset="-122"/>
                <a:cs typeface="Times New Roman" panose="02020603050405020304" pitchFamily="18" charset="0"/>
              </a:rPr>
              <a:t>        （学生对于违纪事实的自我陈述和反省）</a:t>
            </a:r>
            <a:endParaRPr lang="zh-CN" altLang="zh-CN" sz="2400" b="1" kern="100" dirty="0">
              <a:solidFill>
                <a:srgbClr val="C00000"/>
              </a:solidFill>
              <a:latin typeface="仿宋" panose="02010609060101010101" pitchFamily="49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en-US" altLang="zh-CN" sz="3200" b="1" kern="100" dirty="0">
                <a:latin typeface="仿宋" panose="02010609060101010101" pitchFamily="49" charset="-122"/>
                <a:ea typeface="等线" panose="02010600030101010101" pitchFamily="2" charset="-122"/>
                <a:cs typeface="Times New Roman" panose="02020603050405020304" pitchFamily="18" charset="0"/>
              </a:rPr>
              <a:t>3.</a:t>
            </a:r>
            <a:r>
              <a:rPr lang="zh-CN" altLang="zh-CN" sz="3200" b="1" kern="100" dirty="0">
                <a:latin typeface="等线" panose="02010600030101010101" pitchFamily="2" charset="-122"/>
                <a:ea typeface="仿宋" panose="02010609060101010101" pitchFamily="49" charset="-122"/>
                <a:cs typeface="Times New Roman" panose="02020603050405020304" pitchFamily="18" charset="0"/>
              </a:rPr>
              <a:t>学生处分决定</a:t>
            </a:r>
            <a:endParaRPr lang="en-US" altLang="zh-CN" sz="3200" b="1" kern="100" dirty="0">
              <a:latin typeface="等线" panose="02010600030101010101" pitchFamily="2" charset="-122"/>
              <a:ea typeface="仿宋" panose="02010609060101010101" pitchFamily="49" charset="-122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zh-CN" altLang="en-US" sz="2400" b="1" kern="100" dirty="0">
                <a:solidFill>
                  <a:srgbClr val="C00000"/>
                </a:solidFill>
                <a:latin typeface="仿宋" panose="02010609060101010101" pitchFamily="49" charset="-122"/>
                <a:ea typeface="等线" panose="02010600030101010101" pitchFamily="2" charset="-122"/>
                <a:cs typeface="Times New Roman" panose="02020603050405020304" pitchFamily="18" charset="0"/>
              </a:rPr>
              <a:t>        （学生处分的正式文书）</a:t>
            </a:r>
            <a:endParaRPr lang="zh-CN" altLang="zh-CN" sz="2400" b="1" kern="100" dirty="0">
              <a:solidFill>
                <a:srgbClr val="C00000"/>
              </a:solidFill>
              <a:latin typeface="仿宋" panose="02010609060101010101" pitchFamily="49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en-US" altLang="zh-CN" sz="3200" b="1" kern="100" dirty="0">
                <a:latin typeface="仿宋" panose="02010609060101010101" pitchFamily="49" charset="-122"/>
                <a:ea typeface="等线" panose="02010600030101010101" pitchFamily="2" charset="-122"/>
                <a:cs typeface="Times New Roman" panose="02020603050405020304" pitchFamily="18" charset="0"/>
              </a:rPr>
              <a:t>4.</a:t>
            </a:r>
            <a:r>
              <a:rPr lang="zh-CN" altLang="zh-CN" sz="3200" b="1" kern="100" dirty="0">
                <a:latin typeface="等线" panose="02010600030101010101" pitchFamily="2" charset="-122"/>
                <a:ea typeface="仿宋" panose="02010609060101010101" pitchFamily="49" charset="-122"/>
                <a:cs typeface="Times New Roman" panose="02020603050405020304" pitchFamily="18" charset="0"/>
              </a:rPr>
              <a:t>党政联席会议纪要</a:t>
            </a:r>
            <a:endParaRPr lang="en-US" altLang="zh-CN" sz="3200" b="1" kern="100" dirty="0">
              <a:latin typeface="等线" panose="02010600030101010101" pitchFamily="2" charset="-122"/>
              <a:ea typeface="仿宋" panose="02010609060101010101" pitchFamily="49" charset="-122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zh-CN" altLang="en-US" sz="2400" b="1" kern="100" dirty="0">
                <a:solidFill>
                  <a:srgbClr val="C00000"/>
                </a:solidFill>
                <a:latin typeface="仿宋" panose="02010609060101010101" pitchFamily="49" charset="-122"/>
                <a:ea typeface="等线" panose="02010600030101010101" pitchFamily="2" charset="-122"/>
                <a:cs typeface="Times New Roman" panose="02020603050405020304" pitchFamily="18" charset="0"/>
              </a:rPr>
              <a:t>        （程序确权的认定文书）</a:t>
            </a:r>
            <a:endParaRPr lang="zh-CN" altLang="zh-CN" sz="2400" b="1" kern="100" dirty="0">
              <a:solidFill>
                <a:srgbClr val="C00000"/>
              </a:solidFill>
              <a:latin typeface="仿宋" panose="02010609060101010101" pitchFamily="49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en-US" altLang="zh-CN" sz="3200" b="1" kern="100" dirty="0">
                <a:latin typeface="仿宋" panose="02010609060101010101" pitchFamily="49" charset="-122"/>
                <a:ea typeface="等线" panose="02010600030101010101" pitchFamily="2" charset="-122"/>
                <a:cs typeface="Times New Roman" panose="02020603050405020304" pitchFamily="18" charset="0"/>
              </a:rPr>
              <a:t>5.</a:t>
            </a:r>
            <a:r>
              <a:rPr lang="zh-CN" altLang="zh-CN" sz="3200" b="1" kern="100" dirty="0">
                <a:latin typeface="等线" panose="02010600030101010101" pitchFamily="2" charset="-122"/>
                <a:ea typeface="仿宋" panose="02010609060101010101" pitchFamily="49" charset="-122"/>
                <a:cs typeface="Times New Roman" panose="02020603050405020304" pitchFamily="18" charset="0"/>
              </a:rPr>
              <a:t>学生处分送达书</a:t>
            </a:r>
            <a:endParaRPr lang="en-US" altLang="zh-CN" sz="3200" b="1" kern="100" dirty="0">
              <a:latin typeface="等线" panose="02010600030101010101" pitchFamily="2" charset="-122"/>
              <a:ea typeface="仿宋" panose="02010609060101010101" pitchFamily="49" charset="-122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zh-CN" altLang="en-US" sz="2400" b="1" kern="100" dirty="0">
                <a:solidFill>
                  <a:srgbClr val="C00000"/>
                </a:solidFill>
                <a:latin typeface="仿宋" panose="02010609060101010101" pitchFamily="49" charset="-122"/>
                <a:ea typeface="等线" panose="02010600030101010101" pitchFamily="2" charset="-122"/>
                <a:cs typeface="Times New Roman" panose="02020603050405020304" pitchFamily="18" charset="0"/>
              </a:rPr>
              <a:t>        （实现处分认定的书面资料）</a:t>
            </a:r>
            <a:endParaRPr lang="zh-CN" altLang="zh-CN" sz="2400" b="1" kern="100" dirty="0">
              <a:solidFill>
                <a:srgbClr val="C00000"/>
              </a:solidFill>
              <a:latin typeface="仿宋" panose="02010609060101010101" pitchFamily="49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en-US" altLang="zh-CN" sz="3200" b="1" kern="100" dirty="0">
                <a:latin typeface="仿宋" panose="02010609060101010101" pitchFamily="49" charset="-122"/>
                <a:ea typeface="等线" panose="02010600030101010101" pitchFamily="2" charset="-122"/>
                <a:cs typeface="Times New Roman" panose="02020603050405020304" pitchFamily="18" charset="0"/>
              </a:rPr>
              <a:t>6.</a:t>
            </a:r>
            <a:r>
              <a:rPr lang="zh-CN" altLang="zh-CN" sz="3200" b="1" kern="100" dirty="0">
                <a:latin typeface="等线" panose="02010600030101010101" pitchFamily="2" charset="-122"/>
                <a:ea typeface="仿宋" panose="02010609060101010101" pitchFamily="49" charset="-122"/>
                <a:cs typeface="Times New Roman" panose="02020603050405020304" pitchFamily="18" charset="0"/>
              </a:rPr>
              <a:t>学生处分解除决定书</a:t>
            </a:r>
            <a:endParaRPr lang="en-US" altLang="zh-CN" sz="3200" b="1" kern="100" dirty="0">
              <a:latin typeface="等线" panose="02010600030101010101" pitchFamily="2" charset="-122"/>
              <a:ea typeface="仿宋" panose="02010609060101010101" pitchFamily="49" charset="-122"/>
              <a:cs typeface="Times New Roman" panose="02020603050405020304" pitchFamily="18" charset="0"/>
            </a:endParaRPr>
          </a:p>
          <a:p>
            <a:pPr algn="just">
              <a:spcAft>
                <a:spcPts val="0"/>
              </a:spcAft>
            </a:pPr>
            <a:r>
              <a:rPr lang="zh-CN" altLang="en-US" sz="2400" b="1" kern="100" dirty="0">
                <a:solidFill>
                  <a:srgbClr val="C00000"/>
                </a:solidFill>
                <a:latin typeface="仿宋" panose="02010609060101010101" pitchFamily="49" charset="-122"/>
                <a:ea typeface="等线" panose="02010600030101010101" pitchFamily="2" charset="-122"/>
                <a:cs typeface="Times New Roman" panose="02020603050405020304" pitchFamily="18" charset="0"/>
              </a:rPr>
              <a:t>        （教育与惩戒相结合）</a:t>
            </a:r>
            <a:endParaRPr lang="zh-CN" altLang="zh-CN" sz="2400" b="1" kern="100" dirty="0">
              <a:solidFill>
                <a:srgbClr val="C00000"/>
              </a:solidFill>
              <a:latin typeface="仿宋" panose="02010609060101010101" pitchFamily="49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xmlns="" id="{53986F3E-50A6-480B-BFD6-21797FB9E097}"/>
              </a:ext>
            </a:extLst>
          </p:cNvPr>
          <p:cNvSpPr/>
          <p:nvPr/>
        </p:nvSpPr>
        <p:spPr>
          <a:xfrm>
            <a:off x="0" y="0"/>
            <a:ext cx="4304383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spcAft>
                <a:spcPts val="0"/>
              </a:spcAft>
            </a:pPr>
            <a:r>
              <a:rPr lang="zh-CN" altLang="zh-CN" sz="3200" b="1" kern="100" dirty="0">
                <a:solidFill>
                  <a:schemeClr val="bg1"/>
                </a:solidFill>
                <a:latin typeface="等线" panose="02010600030101010101" pitchFamily="2" charset="-122"/>
                <a:ea typeface="宋体" panose="02010600030101010101" pitchFamily="2" charset="-122"/>
                <a:cs typeface="Times New Roman" panose="02020603050405020304" pitchFamily="18" charset="0"/>
              </a:rPr>
              <a:t>学生处分卷宗包含内容</a:t>
            </a:r>
            <a:endParaRPr lang="zh-CN" altLang="zh-CN" sz="1200" kern="100" dirty="0">
              <a:solidFill>
                <a:schemeClr val="bg1"/>
              </a:solidFill>
              <a:latin typeface="等线" panose="02010600030101010101" pitchFamily="2" charset="-122"/>
              <a:ea typeface="等线" panose="02010600030101010101" pitchFamily="2" charset="-122"/>
              <a:cs typeface="Times New Roman" panose="02020603050405020304" pitchFamily="18" charset="0"/>
            </a:endParaRPr>
          </a:p>
        </p:txBody>
      </p:sp>
      <p:pic>
        <p:nvPicPr>
          <p:cNvPr id="11" name="图片 10">
            <a:extLst>
              <a:ext uri="{FF2B5EF4-FFF2-40B4-BE49-F238E27FC236}">
                <a16:creationId xmlns:a16="http://schemas.microsoft.com/office/drawing/2014/main" xmlns="" id="{02996ED0-30F4-4C47-84EF-A0DFBB5DB303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167" t="2157" r="25417" b="3597"/>
          <a:stretch/>
        </p:blipFill>
        <p:spPr>
          <a:xfrm rot="1039961">
            <a:off x="8030387" y="2131786"/>
            <a:ext cx="3858276" cy="3927845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</p:spTree>
    <p:extLst>
      <p:ext uri="{BB962C8B-B14F-4D97-AF65-F5344CB8AC3E}">
        <p14:creationId xmlns:p14="http://schemas.microsoft.com/office/powerpoint/2010/main" val="29145285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">
  <a:themeElements>
    <a:clrScheme name="蓝色">
      <a:dk1>
        <a:sysClr val="windowText" lastClr="000000"/>
      </a:dk1>
      <a:lt1>
        <a:sysClr val="window" lastClr="FFFFFF"/>
      </a:lt1>
      <a:dk2>
        <a:srgbClr val="17406D"/>
      </a:dk2>
      <a:lt2>
        <a:srgbClr val="DBEF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Temp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4714</TotalTime>
  <Words>908</Words>
  <Application>Microsoft Office PowerPoint</Application>
  <PresentationFormat>自定义</PresentationFormat>
  <Paragraphs>217</Paragraphs>
  <Slides>27</Slides>
  <Notes>11</Notes>
  <HiddenSlides>0</HiddenSlides>
  <MMClips>0</MMClips>
  <ScaleCrop>false</ScaleCrop>
  <HeadingPairs>
    <vt:vector size="4" baseType="variant">
      <vt:variant>
        <vt:lpstr>主题</vt:lpstr>
      </vt:variant>
      <vt:variant>
        <vt:i4>1</vt:i4>
      </vt:variant>
      <vt:variant>
        <vt:lpstr>幻灯片标题</vt:lpstr>
      </vt:variant>
      <vt:variant>
        <vt:i4>27</vt:i4>
      </vt:variant>
    </vt:vector>
  </HeadingPairs>
  <TitlesOfParts>
    <vt:vector size="28" baseType="lpstr">
      <vt:lpstr>Office 主题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www.pptbz.com</dc:creator>
  <cp:lastModifiedBy>402</cp:lastModifiedBy>
  <cp:revision>686</cp:revision>
  <dcterms:created xsi:type="dcterms:W3CDTF">2014-11-28T11:02:22Z</dcterms:created>
  <dcterms:modified xsi:type="dcterms:W3CDTF">2019-05-30T08:34:22Z</dcterms:modified>
</cp:coreProperties>
</file>